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0" r:id="rId1"/>
  </p:sldMasterIdLst>
  <p:notesMasterIdLst>
    <p:notesMasterId r:id="rId7"/>
  </p:notesMasterIdLst>
  <p:sldIdLst>
    <p:sldId id="279" r:id="rId2"/>
    <p:sldId id="281" r:id="rId3"/>
    <p:sldId id="280" r:id="rId4"/>
    <p:sldId id="282" r:id="rId5"/>
    <p:sldId id="283" r:id="rId6"/>
  </p:sldIdLst>
  <p:sldSz cx="12192000" cy="6858000"/>
  <p:notesSz cx="7104063" cy="102346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Source Sans 3" panose="020B0604020202020204" charset="0"/>
      <p:regular r:id="rId14"/>
      <p:bold r:id="rId15"/>
      <p:italic r:id="rId16"/>
      <p:boldItalic r:id="rId17"/>
    </p:embeddedFont>
    <p:embeddedFont>
      <p:font typeface="Source Sans 3 Light" panose="020B0604020202020204" charset="0"/>
      <p:regular r:id="rId18"/>
      <p:italic r:id="rId19"/>
    </p:embeddedFont>
    <p:embeddedFont>
      <p:font typeface="Source Sans 3 Medium" panose="020B060402020202020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763" autoAdjust="0"/>
  </p:normalViewPr>
  <p:slideViewPr>
    <p:cSldViewPr snapToGrid="0">
      <p:cViewPr varScale="1">
        <p:scale>
          <a:sx n="109" d="100"/>
          <a:sy n="109" d="100"/>
        </p:scale>
        <p:origin x="13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57" d="100"/>
          <a:sy n="157" d="100"/>
        </p:scale>
        <p:origin x="5456" y="16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 b="0" i="0">
                <a:latin typeface="Source Sans 3" panose="020B0303030403020204" pitchFamily="34" charset="0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 b="0" i="0">
                <a:latin typeface="Source Sans 3" panose="020B0303030403020204" pitchFamily="34" charset="0"/>
              </a:defRPr>
            </a:lvl1pPr>
          </a:lstStyle>
          <a:p>
            <a:fld id="{0C4672F3-6458-114B-BD3F-A5312E5C218A}" type="datetimeFigureOut">
              <a:rPr lang="it-IT" smtClean="0"/>
              <a:pPr/>
              <a:t>13/05/2026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 b="0" i="0">
                <a:latin typeface="Source Sans 3" panose="020B0303030403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 b="0" i="0">
                <a:latin typeface="Source Sans 3" panose="020B0303030403020204" pitchFamily="34" charset="0"/>
              </a:defRPr>
            </a:lvl1pPr>
          </a:lstStyle>
          <a:p>
            <a:fld id="{8D82D2BB-FA68-9545-84EB-D882B4C953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50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3" panose="020B03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3" panose="020B03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3" panose="020B03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3" panose="020B03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3" panose="020B03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immagine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3D4CE-D2D1-E59F-7194-5973260A1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180" y="1816275"/>
            <a:ext cx="4876095" cy="17755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it-IT" dirty="0"/>
              <a:t>Titolo presentazione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D55EEC41-38EF-2BE1-B76A-A443AF527D57}"/>
              </a:ext>
            </a:extLst>
          </p:cNvPr>
          <p:cNvCxnSpPr>
            <a:cxnSpLocks/>
          </p:cNvCxnSpPr>
          <p:nvPr userDrawn="1"/>
        </p:nvCxnSpPr>
        <p:spPr>
          <a:xfrm>
            <a:off x="1490405" y="3782816"/>
            <a:ext cx="0" cy="3297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immagine 7">
            <a:extLst>
              <a:ext uri="{FF2B5EF4-FFF2-40B4-BE49-F238E27FC236}">
                <a16:creationId xmlns:a16="http://schemas.microsoft.com/office/drawing/2014/main" id="{FFA20007-6C10-A78D-8768-A7D10586DB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43184" y="0"/>
            <a:ext cx="6448816" cy="68580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21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AF4F70A7-1459-B989-B1EA-8AE889157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3812875"/>
            <a:ext cx="1008856" cy="10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500" baseline="0"/>
            </a:lvl1pPr>
          </a:lstStyle>
          <a:p>
            <a:pPr lvl="0"/>
            <a:r>
              <a:rPr lang="en-US" dirty="0"/>
              <a:t>00-00-0000</a:t>
            </a:r>
          </a:p>
        </p:txBody>
      </p:sp>
      <p:sp>
        <p:nvSpPr>
          <p:cNvPr id="19" name="Segnaposto testo 5">
            <a:extLst>
              <a:ext uri="{FF2B5EF4-FFF2-40B4-BE49-F238E27FC236}">
                <a16:creationId xmlns:a16="http://schemas.microsoft.com/office/drawing/2014/main" id="{6F7923D3-C8FA-C5ED-8A0D-352AD20D2D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4079" y="3812876"/>
            <a:ext cx="3711196" cy="10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500" baseline="0"/>
            </a:lvl1pPr>
          </a:lstStyle>
          <a:p>
            <a:pPr lvl="0"/>
            <a:r>
              <a:rPr lang="en-US" dirty="0"/>
              <a:t>Prof. XYZ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6F21ED1-E3BD-93B4-7F12-FE663468D1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18851" y="5834090"/>
            <a:ext cx="1008856" cy="72473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261863C-A531-5A44-C9AA-66079B4E6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5270" y="5853395"/>
            <a:ext cx="1008856" cy="614864"/>
          </a:xfrm>
          <a:prstGeom prst="rect">
            <a:avLst/>
          </a:prstGeom>
        </p:spPr>
      </p:pic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2BF91C32-8040-EA35-C789-9D56B6DDA0F0}"/>
              </a:ext>
            </a:extLst>
          </p:cNvPr>
          <p:cNvCxnSpPr>
            <a:cxnSpLocks/>
          </p:cNvCxnSpPr>
          <p:nvPr userDrawn="1"/>
        </p:nvCxnSpPr>
        <p:spPr>
          <a:xfrm>
            <a:off x="1492409" y="5788835"/>
            <a:ext cx="0" cy="74398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8D0474E7-BC3F-402F-C497-55E3EB1A14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28810" y="412178"/>
            <a:ext cx="1692349" cy="9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2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613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338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 testo e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5A1411-810C-3E0B-2224-C980F121F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987323"/>
            <a:ext cx="11233150" cy="8187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3600"/>
              </a:lnSpc>
              <a:defRPr sz="3000" baseline="0">
                <a:latin typeface="Source Sans 3 Light" panose="020B0303030403020204" pitchFamily="34" charset="0"/>
              </a:defRPr>
            </a:lvl1pPr>
          </a:lstStyle>
          <a:p>
            <a:r>
              <a:rPr lang="it-IT" dirty="0"/>
              <a:t>2 colonne testo e/o contenuti multimediali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BB2744B-01CF-1253-73EC-3F27ABD92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5" y="2035519"/>
            <a:ext cx="5400000" cy="4192286"/>
          </a:xfrm>
          <a:prstGeom prst="rect">
            <a:avLst/>
          </a:prstGeom>
        </p:spPr>
        <p:txBody>
          <a:bodyPr lIns="0" tIns="0" rIns="360000" bIns="0">
            <a:noAutofit/>
          </a:bodyPr>
          <a:lstStyle>
            <a:lvl1pPr marL="0" indent="0" defTabSz="900000">
              <a:lnSpc>
                <a:spcPts val="2100"/>
              </a:lnSpc>
              <a:spcBef>
                <a:spcPts val="1200"/>
              </a:spcBef>
              <a:buFontTx/>
              <a:buNone/>
              <a:defRPr sz="1800" b="0" i="0" baseline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180000" indent="0">
              <a:lnSpc>
                <a:spcPts val="2100"/>
              </a:lnSpc>
              <a:spcBef>
                <a:spcPts val="600"/>
              </a:spcBef>
              <a:buFontTx/>
              <a:buNone/>
              <a:tabLst/>
              <a:defRPr sz="1800" baseline="0">
                <a:latin typeface="Source Sans 3" panose="020B0303030403020204" pitchFamily="34" charset="0"/>
              </a:defRPr>
            </a:lvl2pPr>
            <a:lvl3pPr marL="360000" indent="0">
              <a:lnSpc>
                <a:spcPts val="2100"/>
              </a:lnSpc>
              <a:spcBef>
                <a:spcPts val="600"/>
              </a:spcBef>
              <a:buFontTx/>
              <a:buNone/>
              <a:tabLst/>
              <a:defRPr sz="1800" baseline="0">
                <a:latin typeface="Source Sans 3" panose="020B0303030403020204" pitchFamily="34" charset="0"/>
              </a:defRPr>
            </a:lvl3pPr>
            <a:lvl4pPr marL="540000" indent="0">
              <a:lnSpc>
                <a:spcPts val="2100"/>
              </a:lnSpc>
              <a:spcBef>
                <a:spcPts val="600"/>
              </a:spcBef>
              <a:buFontTx/>
              <a:buNone/>
              <a:defRPr sz="1800" baseline="0">
                <a:latin typeface="Source Sans 3" panose="020B0303030403020204" pitchFamily="34" charset="0"/>
              </a:defRPr>
            </a:lvl4pPr>
            <a:lvl5pPr marL="720000" indent="0">
              <a:lnSpc>
                <a:spcPts val="2100"/>
              </a:lnSpc>
              <a:spcBef>
                <a:spcPts val="600"/>
              </a:spcBef>
              <a:buFontTx/>
              <a:buNone/>
              <a:defRPr sz="1800" baseline="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6E74442-7083-8B97-61C1-F6FCC9A85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57648" y="118474"/>
            <a:ext cx="757968" cy="5445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5E7CFF8-8771-DD99-6532-90FEF9D41B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63403" y="153637"/>
            <a:ext cx="833765" cy="508152"/>
          </a:xfrm>
          <a:prstGeom prst="rect">
            <a:avLst/>
          </a:prstGeom>
        </p:spPr>
      </p:pic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D64C19B3-E36D-5E30-147F-B198BD71850F}"/>
              </a:ext>
            </a:extLst>
          </p:cNvPr>
          <p:cNvCxnSpPr/>
          <p:nvPr userDrawn="1"/>
        </p:nvCxnSpPr>
        <p:spPr>
          <a:xfrm>
            <a:off x="11000096" y="244491"/>
            <a:ext cx="0" cy="32299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EC76591A-9126-3169-1CA2-AFF8B38D9F9E}"/>
              </a:ext>
            </a:extLst>
          </p:cNvPr>
          <p:cNvCxnSpPr>
            <a:cxnSpLocks/>
          </p:cNvCxnSpPr>
          <p:nvPr userDrawn="1"/>
        </p:nvCxnSpPr>
        <p:spPr>
          <a:xfrm>
            <a:off x="479425" y="728663"/>
            <a:ext cx="11233150" cy="0"/>
          </a:xfrm>
          <a:prstGeom prst="line">
            <a:avLst/>
          </a:prstGeom>
          <a:ln w="635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B22881A5-CA30-2167-BB9C-525034A98D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7046" y="133114"/>
            <a:ext cx="915785" cy="523636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3A1440B-0588-038F-235F-4C156982829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2577" y="2035519"/>
            <a:ext cx="5400000" cy="4192286"/>
          </a:xfrm>
          <a:prstGeom prst="rect">
            <a:avLst/>
          </a:prstGeom>
        </p:spPr>
        <p:txBody>
          <a:bodyPr lIns="0" tIns="0" rIns="360000" bIns="0">
            <a:noAutofit/>
          </a:bodyPr>
          <a:lstStyle>
            <a:lvl1pPr marL="285750" indent="-285750" defTabSz="900000">
              <a:lnSpc>
                <a:spcPts val="21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b="0" i="0" baseline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465750" indent="-28575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baseline="0">
                <a:latin typeface="Source Sans 3" panose="020B0303030403020204" pitchFamily="34" charset="0"/>
              </a:defRPr>
            </a:lvl2pPr>
            <a:lvl3pPr marL="645750" indent="-28575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baseline="0">
                <a:latin typeface="Source Sans 3" panose="020B0303030403020204" pitchFamily="34" charset="0"/>
              </a:defRPr>
            </a:lvl3pPr>
            <a:lvl4pPr marL="825750" indent="-28575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aseline="0">
                <a:latin typeface="Source Sans 3" panose="020B0303030403020204" pitchFamily="34" charset="0"/>
              </a:defRPr>
            </a:lvl4pPr>
            <a:lvl5pPr marL="1005750" indent="-28575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aseline="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F71B64AE-1FC7-B83C-56E7-64DD70772A74}"/>
              </a:ext>
            </a:extLst>
          </p:cNvPr>
          <p:cNvCxnSpPr>
            <a:cxnSpLocks/>
          </p:cNvCxnSpPr>
          <p:nvPr userDrawn="1"/>
        </p:nvCxnSpPr>
        <p:spPr>
          <a:xfrm>
            <a:off x="479425" y="6415200"/>
            <a:ext cx="11233150" cy="0"/>
          </a:xfrm>
          <a:prstGeom prst="line">
            <a:avLst/>
          </a:prstGeom>
          <a:ln w="635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E2FC5C9-8BDD-52E2-51C3-754A645929B1}"/>
              </a:ext>
            </a:extLst>
          </p:cNvPr>
          <p:cNvSpPr txBox="1"/>
          <p:nvPr userDrawn="1"/>
        </p:nvSpPr>
        <p:spPr>
          <a:xfrm>
            <a:off x="11712575" y="6552517"/>
            <a:ext cx="518937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</a:pPr>
            <a:fld id="{3009BC3A-81E6-084F-9A15-3492B18CC32B}" type="slidenum">
              <a:rPr lang="it-IT" sz="1200" b="1" i="0" baseline="0" smtClean="0">
                <a:solidFill>
                  <a:srgbClr val="F39200"/>
                </a:solidFill>
                <a:latin typeface="Source Sans 3" panose="020B0303030403020204" pitchFamily="34" charset="0"/>
              </a:rPr>
              <a:pPr algn="ctr">
                <a:lnSpc>
                  <a:spcPct val="100000"/>
                </a:lnSpc>
              </a:pPr>
              <a:t>‹N›</a:t>
            </a:fld>
            <a:endParaRPr lang="it-IT" sz="1200" b="1" i="0" baseline="0">
              <a:solidFill>
                <a:srgbClr val="F39200"/>
              </a:solidFill>
              <a:latin typeface="Source Sans 3" panose="020B0303030403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3D924D0-6041-2E7B-B650-BB627B7559F7}"/>
              </a:ext>
            </a:extLst>
          </p:cNvPr>
          <p:cNvSpPr txBox="1"/>
          <p:nvPr userDrawn="1"/>
        </p:nvSpPr>
        <p:spPr>
          <a:xfrm>
            <a:off x="7562937" y="6518564"/>
            <a:ext cx="4230194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www.veniceschoolofmanagement.it</a:t>
            </a:r>
            <a:r>
              <a:rPr lang="it-IT" sz="1000" baseline="0" dirty="0">
                <a:solidFill>
                  <a:schemeClr val="accent1"/>
                </a:solidFill>
                <a:latin typeface="Source Sans 3 Medium" panose="020B0303030403020204" pitchFamily="34" charset="0"/>
              </a:rPr>
              <a:t>    |    </a:t>
            </a:r>
            <a:r>
              <a:rPr lang="it-IT" sz="1000" i="1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Bridging</a:t>
            </a:r>
            <a:r>
              <a:rPr lang="it-IT" sz="1000" i="1" baseline="0" dirty="0">
                <a:solidFill>
                  <a:schemeClr val="accent1"/>
                </a:solidFill>
                <a:latin typeface="Source Sans 3 Medium" panose="020B0303030403020204" pitchFamily="34" charset="0"/>
              </a:rPr>
              <a:t> </a:t>
            </a:r>
            <a:r>
              <a:rPr lang="it-IT" sz="1000" i="1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Ideas</a:t>
            </a:r>
            <a:endParaRPr lang="it-IT" sz="1000" i="1" baseline="0" dirty="0">
              <a:solidFill>
                <a:schemeClr val="accent1"/>
              </a:solidFill>
              <a:latin typeface="Source Sans 3 Medium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76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! colonna 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C5F7072C-A3F7-100A-3BC4-AFC84ECFE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987323"/>
            <a:ext cx="11233150" cy="8187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3600"/>
              </a:lnSpc>
              <a:defRPr sz="3000" baseline="0">
                <a:latin typeface="Source Sans 3 Light" panose="020B0303030403020204" pitchFamily="34" charset="0"/>
              </a:defRPr>
            </a:lvl1pPr>
          </a:lstStyle>
          <a:p>
            <a:r>
              <a:rPr lang="it-IT" dirty="0"/>
              <a:t>1 colonna testo e/o contenuti multimediali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B8F1110-34B7-A824-051F-FCC47B0A7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5" y="2035519"/>
            <a:ext cx="11233150" cy="4192286"/>
          </a:xfrm>
          <a:prstGeom prst="rect">
            <a:avLst/>
          </a:prstGeom>
        </p:spPr>
        <p:txBody>
          <a:bodyPr lIns="0" tIns="0" rIns="360000" bIns="0">
            <a:noAutofit/>
          </a:bodyPr>
          <a:lstStyle>
            <a:lvl1pPr marL="180000" indent="-180000" defTabSz="900000">
              <a:lnSpc>
                <a:spcPts val="2100"/>
              </a:lnSpc>
              <a:spcBef>
                <a:spcPts val="1200"/>
              </a:spcBef>
              <a:defRPr sz="1800" baseline="0">
                <a:latin typeface="Source Sans 3" panose="020B0303030403020204" pitchFamily="34" charset="0"/>
              </a:defRPr>
            </a:lvl1pPr>
            <a:lvl2pPr marL="360000" indent="-180000">
              <a:lnSpc>
                <a:spcPts val="2100"/>
              </a:lnSpc>
              <a:spcBef>
                <a:spcPts val="600"/>
              </a:spcBef>
              <a:tabLst/>
              <a:defRPr sz="1800" baseline="0">
                <a:latin typeface="Source Sans 3" panose="020B0303030403020204" pitchFamily="34" charset="0"/>
              </a:defRPr>
            </a:lvl2pPr>
            <a:lvl3pPr marL="540000" indent="-180000">
              <a:lnSpc>
                <a:spcPts val="2100"/>
              </a:lnSpc>
              <a:spcBef>
                <a:spcPts val="600"/>
              </a:spcBef>
              <a:tabLst/>
              <a:defRPr sz="1800" baseline="0">
                <a:latin typeface="Source Sans 3" panose="020B0303030403020204" pitchFamily="34" charset="0"/>
              </a:defRPr>
            </a:lvl3pPr>
            <a:lvl4pPr marL="720000" indent="-180000">
              <a:lnSpc>
                <a:spcPts val="2100"/>
              </a:lnSpc>
              <a:spcBef>
                <a:spcPts val="600"/>
              </a:spcBef>
              <a:defRPr sz="1800" baseline="0">
                <a:latin typeface="Source Sans 3" panose="020B0303030403020204" pitchFamily="34" charset="0"/>
              </a:defRPr>
            </a:lvl4pPr>
            <a:lvl5pPr marL="900000" indent="-180000">
              <a:lnSpc>
                <a:spcPts val="2100"/>
              </a:lnSpc>
              <a:defRPr sz="1800" baseline="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C105D96-00BB-A752-9F2C-251B53B7D0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57648" y="118474"/>
            <a:ext cx="757968" cy="5445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5C9735D-31F9-7F7B-0DFB-ED5BE3F200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63403" y="153637"/>
            <a:ext cx="833765" cy="508152"/>
          </a:xfrm>
          <a:prstGeom prst="rect">
            <a:avLst/>
          </a:prstGeom>
        </p:spPr>
      </p:pic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67E95AFF-7626-914B-FF30-304134C36115}"/>
              </a:ext>
            </a:extLst>
          </p:cNvPr>
          <p:cNvCxnSpPr/>
          <p:nvPr userDrawn="1"/>
        </p:nvCxnSpPr>
        <p:spPr>
          <a:xfrm>
            <a:off x="11000096" y="244491"/>
            <a:ext cx="0" cy="32299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16E1A6F8-A042-A01B-756E-DBA8A858681E}"/>
              </a:ext>
            </a:extLst>
          </p:cNvPr>
          <p:cNvCxnSpPr>
            <a:cxnSpLocks/>
          </p:cNvCxnSpPr>
          <p:nvPr userDrawn="1"/>
        </p:nvCxnSpPr>
        <p:spPr>
          <a:xfrm>
            <a:off x="479425" y="728663"/>
            <a:ext cx="11233150" cy="0"/>
          </a:xfrm>
          <a:prstGeom prst="line">
            <a:avLst/>
          </a:prstGeom>
          <a:ln w="635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9519B1E5-2546-EBF2-55A0-AD5C6D688D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7046" y="133114"/>
            <a:ext cx="915785" cy="523636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25567C7E-6DCB-A19E-52AE-BCB0EDEC7E91}"/>
              </a:ext>
            </a:extLst>
          </p:cNvPr>
          <p:cNvCxnSpPr>
            <a:cxnSpLocks/>
          </p:cNvCxnSpPr>
          <p:nvPr userDrawn="1"/>
        </p:nvCxnSpPr>
        <p:spPr>
          <a:xfrm>
            <a:off x="479425" y="6415200"/>
            <a:ext cx="11233150" cy="0"/>
          </a:xfrm>
          <a:prstGeom prst="line">
            <a:avLst/>
          </a:prstGeom>
          <a:ln w="635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BAF475-B280-EECF-8EAE-8D44AB178E83}"/>
              </a:ext>
            </a:extLst>
          </p:cNvPr>
          <p:cNvSpPr txBox="1"/>
          <p:nvPr userDrawn="1"/>
        </p:nvSpPr>
        <p:spPr>
          <a:xfrm>
            <a:off x="11712575" y="6552517"/>
            <a:ext cx="518937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</a:pPr>
            <a:fld id="{3009BC3A-81E6-084F-9A15-3492B18CC32B}" type="slidenum">
              <a:rPr lang="it-IT" sz="1200" b="1" i="0" baseline="0" smtClean="0">
                <a:solidFill>
                  <a:srgbClr val="F39200"/>
                </a:solidFill>
                <a:latin typeface="Source Sans 3" panose="020B0303030403020204" pitchFamily="34" charset="0"/>
              </a:rPr>
              <a:pPr algn="ctr">
                <a:lnSpc>
                  <a:spcPct val="100000"/>
                </a:lnSpc>
              </a:pPr>
              <a:t>‹N›</a:t>
            </a:fld>
            <a:endParaRPr lang="it-IT" sz="1200" b="1" i="0" baseline="0">
              <a:solidFill>
                <a:srgbClr val="F39200"/>
              </a:solidFill>
              <a:latin typeface="Source Sans 3" panose="020B0303030403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4E4154-CF58-7B3A-EA08-2C70B130D8D4}"/>
              </a:ext>
            </a:extLst>
          </p:cNvPr>
          <p:cNvSpPr txBox="1"/>
          <p:nvPr userDrawn="1"/>
        </p:nvSpPr>
        <p:spPr>
          <a:xfrm>
            <a:off x="7562937" y="6518564"/>
            <a:ext cx="4230194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www.veniceschoolofmanagement.it</a:t>
            </a:r>
            <a:r>
              <a:rPr lang="it-IT" sz="1000" baseline="0" dirty="0">
                <a:solidFill>
                  <a:schemeClr val="accent1"/>
                </a:solidFill>
                <a:latin typeface="Source Sans 3 Medium" panose="020B0303030403020204" pitchFamily="34" charset="0"/>
              </a:rPr>
              <a:t>    |    </a:t>
            </a:r>
            <a:r>
              <a:rPr lang="it-IT" sz="1000" i="1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Bridging</a:t>
            </a:r>
            <a:r>
              <a:rPr lang="it-IT" sz="1000" i="1" baseline="0" dirty="0">
                <a:solidFill>
                  <a:schemeClr val="accent1"/>
                </a:solidFill>
                <a:latin typeface="Source Sans 3 Medium" panose="020B0303030403020204" pitchFamily="34" charset="0"/>
              </a:rPr>
              <a:t> </a:t>
            </a:r>
            <a:r>
              <a:rPr lang="it-IT" sz="1000" i="1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Ideas</a:t>
            </a:r>
            <a:endParaRPr lang="it-IT" sz="1000" i="1" baseline="0" dirty="0">
              <a:solidFill>
                <a:schemeClr val="accent1"/>
              </a:solidFill>
              <a:latin typeface="Source Sans 3 Medium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577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! colonna grafico/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955F953-BA6E-F102-BCCC-9879837A1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5" y="907680"/>
            <a:ext cx="11233151" cy="5332254"/>
          </a:xfrm>
          <a:prstGeom prst="rect">
            <a:avLst/>
          </a:prstGeom>
        </p:spPr>
        <p:txBody>
          <a:bodyPr lIns="0" tIns="0" rIns="360000" bIns="0">
            <a:noAutofit/>
          </a:bodyPr>
          <a:lstStyle>
            <a:lvl1pPr marL="0" indent="0" defTabSz="900000">
              <a:lnSpc>
                <a:spcPts val="2100"/>
              </a:lnSpc>
              <a:spcBef>
                <a:spcPts val="1200"/>
              </a:spcBef>
              <a:buFontTx/>
              <a:buNone/>
              <a:defRPr sz="1800" b="0" i="0" baseline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180000" indent="0">
              <a:lnSpc>
                <a:spcPts val="2400"/>
              </a:lnSpc>
              <a:spcBef>
                <a:spcPts val="600"/>
              </a:spcBef>
              <a:buFontTx/>
              <a:buNone/>
              <a:tabLst/>
              <a:defRPr sz="2100" baseline="0">
                <a:latin typeface="+mn-lt"/>
              </a:defRPr>
            </a:lvl2pPr>
            <a:lvl3pPr marL="360000" indent="0">
              <a:lnSpc>
                <a:spcPts val="2400"/>
              </a:lnSpc>
              <a:spcBef>
                <a:spcPts val="600"/>
              </a:spcBef>
              <a:buFontTx/>
              <a:buNone/>
              <a:tabLst/>
              <a:defRPr sz="2100" baseline="0">
                <a:latin typeface="+mn-lt"/>
              </a:defRPr>
            </a:lvl3pPr>
            <a:lvl4pPr marL="540000" indent="0">
              <a:lnSpc>
                <a:spcPts val="2400"/>
              </a:lnSpc>
              <a:spcBef>
                <a:spcPts val="600"/>
              </a:spcBef>
              <a:buFontTx/>
              <a:buNone/>
              <a:defRPr sz="2100" baseline="0">
                <a:latin typeface="+mn-lt"/>
              </a:defRPr>
            </a:lvl4pPr>
            <a:lvl5pPr marL="720000" indent="0">
              <a:buFontTx/>
              <a:buNone/>
              <a:defRPr sz="2100" baseline="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B949561-326A-3B8D-FA99-22680C7E0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57648" y="118474"/>
            <a:ext cx="757968" cy="544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B285E52-9AE7-3EC0-E6FC-37999743F9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63403" y="153637"/>
            <a:ext cx="833765" cy="508152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DB6B9DD2-62EE-FF1E-02AB-5CDBBA8F2C43}"/>
              </a:ext>
            </a:extLst>
          </p:cNvPr>
          <p:cNvCxnSpPr/>
          <p:nvPr userDrawn="1"/>
        </p:nvCxnSpPr>
        <p:spPr>
          <a:xfrm>
            <a:off x="11000096" y="244491"/>
            <a:ext cx="0" cy="32299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91D5528C-843E-7A80-2148-57335124BD29}"/>
              </a:ext>
            </a:extLst>
          </p:cNvPr>
          <p:cNvCxnSpPr>
            <a:cxnSpLocks/>
          </p:cNvCxnSpPr>
          <p:nvPr userDrawn="1"/>
        </p:nvCxnSpPr>
        <p:spPr>
          <a:xfrm>
            <a:off x="479425" y="728663"/>
            <a:ext cx="11233150" cy="0"/>
          </a:xfrm>
          <a:prstGeom prst="line">
            <a:avLst/>
          </a:prstGeom>
          <a:ln w="635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D2018D02-BB3A-0B1F-E85E-BD0F4C2068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7046" y="133114"/>
            <a:ext cx="915785" cy="523636"/>
          </a:xfrm>
          <a:prstGeom prst="rect">
            <a:avLst/>
          </a:prstGeom>
        </p:spPr>
      </p:pic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2BD0ECE-7B44-9D0B-A929-C159972E1069}"/>
              </a:ext>
            </a:extLst>
          </p:cNvPr>
          <p:cNvCxnSpPr>
            <a:cxnSpLocks/>
          </p:cNvCxnSpPr>
          <p:nvPr userDrawn="1"/>
        </p:nvCxnSpPr>
        <p:spPr>
          <a:xfrm>
            <a:off x="479425" y="6415200"/>
            <a:ext cx="11233150" cy="0"/>
          </a:xfrm>
          <a:prstGeom prst="line">
            <a:avLst/>
          </a:prstGeom>
          <a:ln w="635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0C5CF26-CCF5-C89D-AD7B-D06725A089A6}"/>
              </a:ext>
            </a:extLst>
          </p:cNvPr>
          <p:cNvSpPr txBox="1"/>
          <p:nvPr userDrawn="1"/>
        </p:nvSpPr>
        <p:spPr>
          <a:xfrm>
            <a:off x="11712575" y="6552517"/>
            <a:ext cx="518937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</a:pPr>
            <a:fld id="{3009BC3A-81E6-084F-9A15-3492B18CC32B}" type="slidenum">
              <a:rPr lang="it-IT" sz="1200" b="1" i="0" baseline="0" smtClean="0">
                <a:solidFill>
                  <a:srgbClr val="F39200"/>
                </a:solidFill>
                <a:latin typeface="Source Sans 3" panose="020B0303030403020204" pitchFamily="34" charset="0"/>
              </a:rPr>
              <a:pPr algn="ctr">
                <a:lnSpc>
                  <a:spcPct val="100000"/>
                </a:lnSpc>
              </a:pPr>
              <a:t>‹N›</a:t>
            </a:fld>
            <a:endParaRPr lang="it-IT" sz="1200" b="1" i="0" baseline="0">
              <a:solidFill>
                <a:srgbClr val="F39200"/>
              </a:solidFill>
              <a:latin typeface="Source Sans 3" panose="020B0303030403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0F3C0ED-61CB-01E5-D83F-0EFB2C15E2D9}"/>
              </a:ext>
            </a:extLst>
          </p:cNvPr>
          <p:cNvSpPr txBox="1"/>
          <p:nvPr userDrawn="1"/>
        </p:nvSpPr>
        <p:spPr>
          <a:xfrm>
            <a:off x="7562937" y="6518564"/>
            <a:ext cx="4230194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www.veniceschoolofmanagement.it</a:t>
            </a:r>
            <a:r>
              <a:rPr lang="it-IT" sz="1000" baseline="0" dirty="0">
                <a:solidFill>
                  <a:schemeClr val="accent1"/>
                </a:solidFill>
                <a:latin typeface="Source Sans 3 Medium" panose="020B0303030403020204" pitchFamily="34" charset="0"/>
              </a:rPr>
              <a:t>    |    </a:t>
            </a:r>
            <a:r>
              <a:rPr lang="it-IT" sz="1000" i="1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Bridging</a:t>
            </a:r>
            <a:r>
              <a:rPr lang="it-IT" sz="1000" i="1" baseline="0" dirty="0">
                <a:solidFill>
                  <a:schemeClr val="accent1"/>
                </a:solidFill>
                <a:latin typeface="Source Sans 3 Medium" panose="020B0303030403020204" pitchFamily="34" charset="0"/>
              </a:rPr>
              <a:t> </a:t>
            </a:r>
            <a:r>
              <a:rPr lang="it-IT" sz="1000" i="1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Ideas</a:t>
            </a:r>
            <a:endParaRPr lang="it-IT" sz="1000" i="1" baseline="0" dirty="0">
              <a:solidFill>
                <a:schemeClr val="accent1"/>
              </a:solidFill>
              <a:latin typeface="Source Sans 3 Medium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0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multimed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8EFB384-3235-354C-6A5B-EBED8D1AE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728663"/>
            <a:ext cx="12192000" cy="5688012"/>
          </a:xfrm>
          <a:prstGeom prst="rect">
            <a:avLst/>
          </a:prstGeom>
        </p:spPr>
        <p:txBody>
          <a:bodyPr lIns="0" tIns="0" rIns="360000" bIns="0">
            <a:noAutofit/>
          </a:bodyPr>
          <a:lstStyle>
            <a:lvl1pPr marL="0" indent="0" defTabSz="900000">
              <a:lnSpc>
                <a:spcPts val="2100"/>
              </a:lnSpc>
              <a:spcBef>
                <a:spcPts val="1200"/>
              </a:spcBef>
              <a:buNone/>
              <a:defRPr sz="1800" baseline="0">
                <a:latin typeface="Source Sans 3" panose="020B0303030403020204" pitchFamily="34" charset="0"/>
              </a:defRPr>
            </a:lvl1pPr>
            <a:lvl2pPr marL="360000" indent="-180000">
              <a:lnSpc>
                <a:spcPts val="2100"/>
              </a:lnSpc>
              <a:spcBef>
                <a:spcPts val="600"/>
              </a:spcBef>
              <a:tabLst/>
              <a:defRPr sz="1800" baseline="0">
                <a:latin typeface="Source Sans 3" panose="020B0303030403020204" pitchFamily="34" charset="0"/>
              </a:defRPr>
            </a:lvl2pPr>
            <a:lvl3pPr marL="540000" indent="-180000">
              <a:lnSpc>
                <a:spcPts val="2100"/>
              </a:lnSpc>
              <a:spcBef>
                <a:spcPts val="600"/>
              </a:spcBef>
              <a:tabLst/>
              <a:defRPr sz="1800" baseline="0">
                <a:latin typeface="Source Sans 3" panose="020B0303030403020204" pitchFamily="34" charset="0"/>
              </a:defRPr>
            </a:lvl3pPr>
            <a:lvl4pPr marL="720000" indent="-180000">
              <a:lnSpc>
                <a:spcPts val="2100"/>
              </a:lnSpc>
              <a:spcBef>
                <a:spcPts val="600"/>
              </a:spcBef>
              <a:defRPr sz="1800" baseline="0">
                <a:latin typeface="Source Sans 3" panose="020B0303030403020204" pitchFamily="34" charset="0"/>
              </a:defRPr>
            </a:lvl4pPr>
            <a:lvl5pPr marL="900000" indent="-180000">
              <a:lnSpc>
                <a:spcPts val="2100"/>
              </a:lnSpc>
              <a:defRPr sz="1800" baseline="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728CAE-6E1C-C9DB-BCE4-CE9640E31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57648" y="118474"/>
            <a:ext cx="757968" cy="5445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7480945-8FAB-0A2C-55F5-9C8DBFCD2E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63403" y="153637"/>
            <a:ext cx="833765" cy="508152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147BBD24-9725-AD5A-60F5-F964502C6FEF}"/>
              </a:ext>
            </a:extLst>
          </p:cNvPr>
          <p:cNvCxnSpPr/>
          <p:nvPr userDrawn="1"/>
        </p:nvCxnSpPr>
        <p:spPr>
          <a:xfrm>
            <a:off x="11000096" y="244491"/>
            <a:ext cx="0" cy="32299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F84DFCA3-5306-44AB-B989-02B48B2796B2}"/>
              </a:ext>
            </a:extLst>
          </p:cNvPr>
          <p:cNvCxnSpPr>
            <a:cxnSpLocks/>
          </p:cNvCxnSpPr>
          <p:nvPr userDrawn="1"/>
        </p:nvCxnSpPr>
        <p:spPr>
          <a:xfrm>
            <a:off x="479425" y="728663"/>
            <a:ext cx="11233150" cy="0"/>
          </a:xfrm>
          <a:prstGeom prst="line">
            <a:avLst/>
          </a:prstGeom>
          <a:ln w="635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C5737810-7743-FBA9-1247-C5FCE0C2EB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7046" y="133114"/>
            <a:ext cx="915785" cy="523636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5399524F-CA08-B050-4303-28B58B159DD0}"/>
              </a:ext>
            </a:extLst>
          </p:cNvPr>
          <p:cNvCxnSpPr>
            <a:cxnSpLocks/>
          </p:cNvCxnSpPr>
          <p:nvPr userDrawn="1"/>
        </p:nvCxnSpPr>
        <p:spPr>
          <a:xfrm>
            <a:off x="479425" y="6415200"/>
            <a:ext cx="11233150" cy="0"/>
          </a:xfrm>
          <a:prstGeom prst="line">
            <a:avLst/>
          </a:prstGeom>
          <a:ln w="635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3BE061-CCE4-C983-567C-4D8FF54F2ADD}"/>
              </a:ext>
            </a:extLst>
          </p:cNvPr>
          <p:cNvSpPr txBox="1"/>
          <p:nvPr userDrawn="1"/>
        </p:nvSpPr>
        <p:spPr>
          <a:xfrm>
            <a:off x="7562937" y="6518564"/>
            <a:ext cx="4230194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www.veniceschoolofmanagement.it</a:t>
            </a:r>
            <a:r>
              <a:rPr lang="it-IT" sz="1000" baseline="0" dirty="0">
                <a:solidFill>
                  <a:schemeClr val="accent1"/>
                </a:solidFill>
                <a:latin typeface="Source Sans 3 Medium" panose="020B0303030403020204" pitchFamily="34" charset="0"/>
              </a:rPr>
              <a:t>    |    </a:t>
            </a:r>
            <a:r>
              <a:rPr lang="it-IT" sz="1000" i="1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Bridging</a:t>
            </a:r>
            <a:r>
              <a:rPr lang="it-IT" sz="1000" i="1" baseline="0" dirty="0">
                <a:solidFill>
                  <a:schemeClr val="accent1"/>
                </a:solidFill>
                <a:latin typeface="Source Sans 3 Medium" panose="020B0303030403020204" pitchFamily="34" charset="0"/>
              </a:rPr>
              <a:t> </a:t>
            </a:r>
            <a:r>
              <a:rPr lang="it-IT" sz="1000" i="1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Ideas</a:t>
            </a:r>
            <a:endParaRPr lang="it-IT" sz="1000" i="1" baseline="0" dirty="0">
              <a:solidFill>
                <a:schemeClr val="accent1"/>
              </a:solidFill>
              <a:latin typeface="Source Sans 3 Medium" panose="020B0303030403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9E84E90-4DE4-F3AF-E836-2B8C85773EDF}"/>
              </a:ext>
            </a:extLst>
          </p:cNvPr>
          <p:cNvSpPr txBox="1"/>
          <p:nvPr userDrawn="1"/>
        </p:nvSpPr>
        <p:spPr>
          <a:xfrm>
            <a:off x="11712575" y="6552517"/>
            <a:ext cx="518937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</a:pPr>
            <a:fld id="{3009BC3A-81E6-084F-9A15-3492B18CC32B}" type="slidenum">
              <a:rPr lang="it-IT" sz="1200" b="1" i="0" baseline="0" smtClean="0">
                <a:solidFill>
                  <a:srgbClr val="F39200"/>
                </a:solidFill>
                <a:latin typeface="Source Sans 3" panose="020B0303030403020204" pitchFamily="34" charset="0"/>
              </a:rPr>
              <a:pPr algn="ctr">
                <a:lnSpc>
                  <a:spcPct val="100000"/>
                </a:lnSpc>
              </a:pPr>
              <a:t>‹N›</a:t>
            </a:fld>
            <a:endParaRPr lang="it-IT" sz="1200" b="1" i="0" baseline="0">
              <a:solidFill>
                <a:srgbClr val="F39200"/>
              </a:solidFill>
              <a:latin typeface="Source Sans 3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11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bg>
      <p:bgPr>
        <a:solidFill>
          <a:srgbClr val="F39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DF2CE6A-EFA4-4106-8514-5BA138787EA5}"/>
              </a:ext>
            </a:extLst>
          </p:cNvPr>
          <p:cNvSpPr txBox="1"/>
          <p:nvPr userDrawn="1"/>
        </p:nvSpPr>
        <p:spPr>
          <a:xfrm>
            <a:off x="4029620" y="1812869"/>
            <a:ext cx="4917171" cy="415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it-IT" sz="2700" baseline="0" dirty="0">
                <a:solidFill>
                  <a:schemeClr val="bg1"/>
                </a:solidFill>
                <a:latin typeface="Source Sans 3" panose="020B0303030403020204" pitchFamily="34" charset="0"/>
              </a:rPr>
              <a:t>for </a:t>
            </a:r>
            <a:r>
              <a:rPr lang="it-IT" sz="2700" baseline="0" dirty="0" err="1">
                <a:solidFill>
                  <a:schemeClr val="bg1"/>
                </a:solidFill>
                <a:latin typeface="Source Sans 3" panose="020B0303030403020204" pitchFamily="34" charset="0"/>
              </a:rPr>
              <a:t>bridging</a:t>
            </a:r>
            <a:r>
              <a:rPr lang="it-IT" sz="2700" baseline="0" dirty="0">
                <a:solidFill>
                  <a:schemeClr val="bg1"/>
                </a:solidFill>
                <a:latin typeface="Source Sans 3" panose="020B0303030403020204" pitchFamily="34" charset="0"/>
              </a:rPr>
              <a:t> </a:t>
            </a:r>
            <a:r>
              <a:rPr lang="it-IT" sz="2700" baseline="0" dirty="0" err="1">
                <a:solidFill>
                  <a:schemeClr val="bg1"/>
                </a:solidFill>
                <a:latin typeface="Source Sans 3" panose="020B0303030403020204" pitchFamily="34" charset="0"/>
              </a:rPr>
              <a:t>ideas</a:t>
            </a:r>
            <a:r>
              <a:rPr lang="it-IT" sz="2700" baseline="0" dirty="0">
                <a:solidFill>
                  <a:schemeClr val="bg1"/>
                </a:solidFill>
                <a:latin typeface="Source Sans 3" panose="020B0303030403020204" pitchFamily="34" charset="0"/>
              </a:rPr>
              <a:t> with </a:t>
            </a:r>
            <a:r>
              <a:rPr lang="it-IT" sz="2700" baseline="0" dirty="0" err="1">
                <a:solidFill>
                  <a:schemeClr val="bg1"/>
                </a:solidFill>
                <a:latin typeface="Source Sans 3" panose="020B0303030403020204" pitchFamily="34" charset="0"/>
              </a:rPr>
              <a:t>us</a:t>
            </a:r>
            <a:r>
              <a:rPr lang="it-IT" sz="2700" baseline="0" dirty="0">
                <a:solidFill>
                  <a:schemeClr val="bg1"/>
                </a:solidFill>
                <a:latin typeface="Source Sans 3" panose="020B0303030403020204" pitchFamily="34" charset="0"/>
              </a:rPr>
              <a:t> </a:t>
            </a:r>
          </a:p>
        </p:txBody>
      </p:sp>
      <p:sp>
        <p:nvSpPr>
          <p:cNvPr id="19" name="Segnaposto testo 5">
            <a:extLst>
              <a:ext uri="{FF2B5EF4-FFF2-40B4-BE49-F238E27FC236}">
                <a16:creationId xmlns:a16="http://schemas.microsoft.com/office/drawing/2014/main" id="{6F7923D3-C8FA-C5ED-8A0D-352AD20D2D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9620" y="4131904"/>
            <a:ext cx="4917171" cy="34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Nome e </a:t>
            </a:r>
            <a:r>
              <a:rPr lang="en-US" dirty="0" err="1"/>
              <a:t>Cognome</a:t>
            </a:r>
            <a:endParaRPr lang="en-US" dirty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6885BA4C-B0C2-08C7-469E-9307F64559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9618" y="4497254"/>
            <a:ext cx="4917600" cy="34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Ruolo</a:t>
            </a:r>
            <a:endParaRPr lang="en-US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540A8D2-E63A-F42B-3E5F-A1D06E7557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9618" y="4844158"/>
            <a:ext cx="4917600" cy="34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T.</a:t>
            </a:r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FAD780A9-FE18-305C-8503-F8A86B3FEC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9618" y="5186158"/>
            <a:ext cx="4917600" cy="34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F05C97-8AE4-DCED-6D26-9204576F13B0}"/>
              </a:ext>
            </a:extLst>
          </p:cNvPr>
          <p:cNvSpPr txBox="1"/>
          <p:nvPr userDrawn="1"/>
        </p:nvSpPr>
        <p:spPr>
          <a:xfrm>
            <a:off x="3932181" y="1086623"/>
            <a:ext cx="4470155" cy="73866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it-IT" sz="4800" baseline="0" dirty="0">
                <a:solidFill>
                  <a:schemeClr val="bg1"/>
                </a:solidFill>
                <a:latin typeface="Source Sans 3" panose="020B0303030403020204" pitchFamily="34" charset="0"/>
              </a:rPr>
              <a:t>Thank </a:t>
            </a:r>
            <a:r>
              <a:rPr lang="it-IT" sz="4800" baseline="0" dirty="0" err="1">
                <a:solidFill>
                  <a:schemeClr val="bg1"/>
                </a:solidFill>
                <a:latin typeface="Source Sans 3" panose="020B0303030403020204" pitchFamily="34" charset="0"/>
              </a:rPr>
              <a:t>you</a:t>
            </a:r>
            <a:endParaRPr lang="it-IT" sz="4800" baseline="0" dirty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pic>
        <p:nvPicPr>
          <p:cNvPr id="22" name="Immagine 21" descr="Immagine che contiene logo, simbolo, Elementi grafici, Carattere&#10;&#10;Descrizione generata automaticamente">
            <a:extLst>
              <a:ext uri="{FF2B5EF4-FFF2-40B4-BE49-F238E27FC236}">
                <a16:creationId xmlns:a16="http://schemas.microsoft.com/office/drawing/2014/main" id="{9089B15B-038D-1FA6-6773-EBC4490B3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9618" y="3163088"/>
            <a:ext cx="266400" cy="26640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DCA1B5BF-3CF6-45F8-2A89-FBB7C7E61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92063" y="3153229"/>
            <a:ext cx="288000" cy="2880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EAF79944-684A-E386-D4C9-E126B51880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3369" y="3149629"/>
            <a:ext cx="288000" cy="28800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4E578392-FA6B-6F0C-3964-513EEFCF6B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134675" y="3153229"/>
            <a:ext cx="288000" cy="2880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96521F89-4EB3-84B8-CF8E-D99653CA0CA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505981" y="3149629"/>
            <a:ext cx="288000" cy="288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4AF96C5-F3A5-2468-466A-25553BF700D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28810" y="701163"/>
            <a:ext cx="1714999" cy="98061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40A0146-1782-08CD-A21B-2D0AD233711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0827667" y="5834090"/>
            <a:ext cx="1008856" cy="72472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2E43AC2-F0FC-0733-D005-B7FA40A7F24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9661077" y="5853395"/>
            <a:ext cx="1008854" cy="614864"/>
          </a:xfrm>
          <a:prstGeom prst="rect">
            <a:avLst/>
          </a:prstGeom>
        </p:spPr>
      </p:pic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112631C8-86BA-BCE3-1FB5-3C5190DFA585}"/>
              </a:ext>
            </a:extLst>
          </p:cNvPr>
          <p:cNvCxnSpPr>
            <a:cxnSpLocks/>
          </p:cNvCxnSpPr>
          <p:nvPr userDrawn="1"/>
        </p:nvCxnSpPr>
        <p:spPr>
          <a:xfrm>
            <a:off x="10794623" y="5853395"/>
            <a:ext cx="0" cy="61486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45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immagine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3D4CE-D2D1-E59F-7194-5973260A1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7225" y="1816275"/>
            <a:ext cx="4876095" cy="17755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it-IT" dirty="0"/>
              <a:t>Titolo presentazione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D55EEC41-38EF-2BE1-B76A-A443AF527D57}"/>
              </a:ext>
            </a:extLst>
          </p:cNvPr>
          <p:cNvCxnSpPr>
            <a:cxnSpLocks/>
          </p:cNvCxnSpPr>
          <p:nvPr userDrawn="1"/>
        </p:nvCxnSpPr>
        <p:spPr>
          <a:xfrm>
            <a:off x="7322228" y="3782816"/>
            <a:ext cx="0" cy="3297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gnaposto immagine 7">
            <a:extLst>
              <a:ext uri="{FF2B5EF4-FFF2-40B4-BE49-F238E27FC236}">
                <a16:creationId xmlns:a16="http://schemas.microsoft.com/office/drawing/2014/main" id="{FFA20007-6C10-A78D-8768-A7D10586DB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1218" y="0"/>
            <a:ext cx="5746856" cy="68580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21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AF4F70A7-1459-B989-B1EA-8AE889157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07225" y="3812875"/>
            <a:ext cx="1210096" cy="3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00-00-0000</a:t>
            </a:r>
          </a:p>
        </p:txBody>
      </p:sp>
      <p:sp>
        <p:nvSpPr>
          <p:cNvPr id="19" name="Segnaposto testo 5">
            <a:extLst>
              <a:ext uri="{FF2B5EF4-FFF2-40B4-BE49-F238E27FC236}">
                <a16:creationId xmlns:a16="http://schemas.microsoft.com/office/drawing/2014/main" id="{6F7923D3-C8FA-C5ED-8A0D-352AD20D2D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9326" y="3812876"/>
            <a:ext cx="3855601" cy="3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Prof. XYZ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A144922-C936-80F4-CE88-436FFE9EA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44472" y="403354"/>
            <a:ext cx="1731038" cy="98978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C7BF9DD-328F-F164-1AA4-8AD4F5CD53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41759" y="5834090"/>
            <a:ext cx="1008856" cy="7247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A273E84-8F4D-3293-FD27-0C1AED221C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08178" y="5853395"/>
            <a:ext cx="1008856" cy="614864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16F4CEF0-6EBA-02B5-A5D1-A039AE12F56B}"/>
              </a:ext>
            </a:extLst>
          </p:cNvPr>
          <p:cNvCxnSpPr>
            <a:cxnSpLocks/>
          </p:cNvCxnSpPr>
          <p:nvPr userDrawn="1"/>
        </p:nvCxnSpPr>
        <p:spPr>
          <a:xfrm>
            <a:off x="10815317" y="5788835"/>
            <a:ext cx="0" cy="74398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727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613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immagine riquad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3D4CE-D2D1-E59F-7194-5973260A1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180" y="1816275"/>
            <a:ext cx="4876095" cy="17755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it-IT" dirty="0"/>
              <a:t>Titolo presentazione</a:t>
            </a:r>
            <a:endParaRPr lang="en-US" dirty="0"/>
          </a:p>
        </p:txBody>
      </p:sp>
      <p:sp>
        <p:nvSpPr>
          <p:cNvPr id="17" name="Segnaposto immagine 7">
            <a:extLst>
              <a:ext uri="{FF2B5EF4-FFF2-40B4-BE49-F238E27FC236}">
                <a16:creationId xmlns:a16="http://schemas.microsoft.com/office/drawing/2014/main" id="{FFA20007-6C10-A78D-8768-A7D10586DB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43184" y="441325"/>
            <a:ext cx="5949619" cy="597535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2100"/>
              </a:lnSpc>
              <a:spcBef>
                <a:spcPts val="0"/>
              </a:spcBef>
              <a:buNone/>
              <a:defRPr sz="1800" baseline="0">
                <a:latin typeface="+mj-lt"/>
              </a:defRPr>
            </a:lvl1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3924B19-2031-F4E7-19F2-C456A1C84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8810" y="412178"/>
            <a:ext cx="1692349" cy="967666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44DD8067-6BB9-8DB4-5938-BE1620F0E2E3}"/>
              </a:ext>
            </a:extLst>
          </p:cNvPr>
          <p:cNvCxnSpPr>
            <a:cxnSpLocks/>
          </p:cNvCxnSpPr>
          <p:nvPr userDrawn="1"/>
        </p:nvCxnSpPr>
        <p:spPr>
          <a:xfrm>
            <a:off x="1490405" y="3782816"/>
            <a:ext cx="0" cy="3297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A060A1C-2EA3-D7BA-94CD-D52C68A625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3812875"/>
            <a:ext cx="1008856" cy="10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500" baseline="0"/>
            </a:lvl1pPr>
          </a:lstStyle>
          <a:p>
            <a:pPr lvl="0"/>
            <a:r>
              <a:rPr lang="en-US" dirty="0"/>
              <a:t>00-00-0000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B3C59D7D-9753-142A-2857-2CBF5102EA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4079" y="3812876"/>
            <a:ext cx="3711196" cy="10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500" baseline="0"/>
            </a:lvl1pPr>
          </a:lstStyle>
          <a:p>
            <a:pPr lvl="0"/>
            <a:r>
              <a:rPr lang="en-US" dirty="0"/>
              <a:t>Prof. XYZ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85A1961-6F15-F01D-79A0-D8C25D5CC8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18851" y="5834090"/>
            <a:ext cx="1008856" cy="72473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53C5DCC-CB13-C856-0285-E67BBF64CD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5270" y="5853395"/>
            <a:ext cx="1008856" cy="614864"/>
          </a:xfrm>
          <a:prstGeom prst="rect">
            <a:avLst/>
          </a:prstGeom>
        </p:spPr>
      </p:pic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FAAC01A2-2BCD-2ECD-8AD3-24071135B18D}"/>
              </a:ext>
            </a:extLst>
          </p:cNvPr>
          <p:cNvCxnSpPr>
            <a:cxnSpLocks/>
          </p:cNvCxnSpPr>
          <p:nvPr userDrawn="1"/>
        </p:nvCxnSpPr>
        <p:spPr>
          <a:xfrm>
            <a:off x="1492409" y="5788835"/>
            <a:ext cx="0" cy="74398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602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 userDrawn="1">
          <p15:clr>
            <a:srgbClr val="FBAE40"/>
          </p15:clr>
        </p15:guide>
        <p15:guide id="3" pos="3613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immagine sfon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1C782B0-7101-2386-38C3-117F73050826}"/>
              </a:ext>
            </a:extLst>
          </p:cNvPr>
          <p:cNvSpPr/>
          <p:nvPr userDrawn="1"/>
        </p:nvSpPr>
        <p:spPr>
          <a:xfrm>
            <a:off x="234000" y="234000"/>
            <a:ext cx="5501638" cy="63943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3D4CE-D2D1-E59F-7194-5973260A1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180" y="1816275"/>
            <a:ext cx="4876095" cy="17755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it-IT" dirty="0"/>
              <a:t>Titolo presentazione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D55EEC41-38EF-2BE1-B76A-A443AF527D57}"/>
              </a:ext>
            </a:extLst>
          </p:cNvPr>
          <p:cNvCxnSpPr>
            <a:cxnSpLocks/>
          </p:cNvCxnSpPr>
          <p:nvPr userDrawn="1"/>
        </p:nvCxnSpPr>
        <p:spPr>
          <a:xfrm>
            <a:off x="1490405" y="3782816"/>
            <a:ext cx="0" cy="3297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AF4F70A7-1459-B989-B1EA-8AE889157E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3812875"/>
            <a:ext cx="1008856" cy="10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500" baseline="0"/>
            </a:lvl1pPr>
          </a:lstStyle>
          <a:p>
            <a:pPr lvl="0"/>
            <a:r>
              <a:rPr lang="en-US" dirty="0"/>
              <a:t>00-00-0000</a:t>
            </a:r>
          </a:p>
        </p:txBody>
      </p:sp>
      <p:sp>
        <p:nvSpPr>
          <p:cNvPr id="19" name="Segnaposto testo 5">
            <a:extLst>
              <a:ext uri="{FF2B5EF4-FFF2-40B4-BE49-F238E27FC236}">
                <a16:creationId xmlns:a16="http://schemas.microsoft.com/office/drawing/2014/main" id="{6F7923D3-C8FA-C5ED-8A0D-352AD20D2D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4079" y="3812876"/>
            <a:ext cx="3711196" cy="105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500" baseline="0"/>
            </a:lvl1pPr>
          </a:lstStyle>
          <a:p>
            <a:pPr lvl="0"/>
            <a:r>
              <a:rPr lang="en-US" dirty="0"/>
              <a:t>Prof. XYZ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6F21ED1-E3BD-93B4-7F12-FE663468D1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18851" y="5834090"/>
            <a:ext cx="1008856" cy="72473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261863C-A531-5A44-C9AA-66079B4E6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5270" y="5853395"/>
            <a:ext cx="1008856" cy="614864"/>
          </a:xfrm>
          <a:prstGeom prst="rect">
            <a:avLst/>
          </a:prstGeom>
        </p:spPr>
      </p:pic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2BF91C32-8040-EA35-C789-9D56B6DDA0F0}"/>
              </a:ext>
            </a:extLst>
          </p:cNvPr>
          <p:cNvCxnSpPr>
            <a:cxnSpLocks/>
          </p:cNvCxnSpPr>
          <p:nvPr userDrawn="1"/>
        </p:nvCxnSpPr>
        <p:spPr>
          <a:xfrm>
            <a:off x="1492409" y="5788835"/>
            <a:ext cx="0" cy="74398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8D0474E7-BC3F-402F-C497-55E3EB1A14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28810" y="412178"/>
            <a:ext cx="1692349" cy="9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613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338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immagine sfon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9221D92-81F3-B24D-A6DA-0A2B28A2EC6A}"/>
              </a:ext>
            </a:extLst>
          </p:cNvPr>
          <p:cNvSpPr/>
          <p:nvPr userDrawn="1"/>
        </p:nvSpPr>
        <p:spPr>
          <a:xfrm>
            <a:off x="0" y="2"/>
            <a:ext cx="12191994" cy="204192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3D4CE-D2D1-E59F-7194-5973260A1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3220" y="441324"/>
            <a:ext cx="8419355" cy="103801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it-IT" dirty="0"/>
              <a:t>Titolo presentazione</a:t>
            </a:r>
            <a:endParaRPr lang="en-US" dirty="0"/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44DD8067-6BB9-8DB4-5938-BE1620F0E2E3}"/>
              </a:ext>
            </a:extLst>
          </p:cNvPr>
          <p:cNvCxnSpPr>
            <a:cxnSpLocks/>
          </p:cNvCxnSpPr>
          <p:nvPr userDrawn="1"/>
        </p:nvCxnSpPr>
        <p:spPr>
          <a:xfrm>
            <a:off x="4304200" y="1589637"/>
            <a:ext cx="0" cy="32970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A060A1C-2EA3-D7BA-94CD-D52C68A625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220" y="1619697"/>
            <a:ext cx="1008856" cy="4099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00-00-0000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B3C59D7D-9753-142A-2857-2CBF5102EA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7873" y="1619697"/>
            <a:ext cx="5812247" cy="4099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Prof. XYZ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3924B19-2031-F4E7-19F2-C456A1C84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8810" y="406950"/>
            <a:ext cx="1692349" cy="96766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85A1961-6F15-F01D-79A0-D8C25D5CC8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27856" y="5834090"/>
            <a:ext cx="1008856" cy="72472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53C5DCC-CB13-C856-0285-E67BBF64CD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94276" y="5853395"/>
            <a:ext cx="1008854" cy="614864"/>
          </a:xfrm>
          <a:prstGeom prst="rect">
            <a:avLst/>
          </a:prstGeom>
        </p:spPr>
      </p:pic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FAAC01A2-2BCD-2ECD-8AD3-24071135B18D}"/>
              </a:ext>
            </a:extLst>
          </p:cNvPr>
          <p:cNvCxnSpPr>
            <a:cxnSpLocks/>
          </p:cNvCxnSpPr>
          <p:nvPr userDrawn="1"/>
        </p:nvCxnSpPr>
        <p:spPr>
          <a:xfrm>
            <a:off x="10801414" y="5788835"/>
            <a:ext cx="0" cy="74398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671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071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AAE07832-6EBA-F132-E15A-5656F96A15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50" y="3111457"/>
            <a:ext cx="2107200" cy="8187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3600"/>
              </a:lnSpc>
              <a:defRPr sz="3000" baseline="0">
                <a:latin typeface="Source Sans 3 Light" panose="020B0303030403020204" pitchFamily="34" charset="0"/>
              </a:defRPr>
            </a:lvl1pPr>
          </a:lstStyle>
          <a:p>
            <a:r>
              <a:rPr lang="it-IT" dirty="0"/>
              <a:t>sommario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4683567E-959A-D713-7831-E876AD594823}"/>
              </a:ext>
            </a:extLst>
          </p:cNvPr>
          <p:cNvCxnSpPr>
            <a:cxnSpLocks/>
          </p:cNvCxnSpPr>
          <p:nvPr userDrawn="1"/>
        </p:nvCxnSpPr>
        <p:spPr>
          <a:xfrm>
            <a:off x="479425" y="6415200"/>
            <a:ext cx="11233150" cy="0"/>
          </a:xfrm>
          <a:prstGeom prst="line">
            <a:avLst/>
          </a:prstGeom>
          <a:ln w="635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180C5FF4-59AB-3FFF-B7B6-4EE39BF82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7046" y="133114"/>
            <a:ext cx="915785" cy="5236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4865638-96D2-5E0A-FFE2-5891D1A042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57648" y="118474"/>
            <a:ext cx="757968" cy="544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265D89B-7704-234C-8CCA-B1BCCE50A6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063403" y="153637"/>
            <a:ext cx="833765" cy="508152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8FA99B0E-FC71-FA46-E045-063EF7A9F25E}"/>
              </a:ext>
            </a:extLst>
          </p:cNvPr>
          <p:cNvCxnSpPr/>
          <p:nvPr userDrawn="1"/>
        </p:nvCxnSpPr>
        <p:spPr>
          <a:xfrm>
            <a:off x="11000096" y="244491"/>
            <a:ext cx="0" cy="32299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8B6A9F1F-2B1D-D574-C5CF-15E6E11E103C}"/>
              </a:ext>
            </a:extLst>
          </p:cNvPr>
          <p:cNvCxnSpPr>
            <a:cxnSpLocks/>
          </p:cNvCxnSpPr>
          <p:nvPr userDrawn="1"/>
        </p:nvCxnSpPr>
        <p:spPr>
          <a:xfrm>
            <a:off x="479425" y="720000"/>
            <a:ext cx="11233150" cy="0"/>
          </a:xfrm>
          <a:prstGeom prst="line">
            <a:avLst/>
          </a:prstGeom>
          <a:ln w="635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14683F-7ECD-749C-03E1-BF19D65C2BF1}"/>
              </a:ext>
            </a:extLst>
          </p:cNvPr>
          <p:cNvSpPr txBox="1"/>
          <p:nvPr userDrawn="1"/>
        </p:nvSpPr>
        <p:spPr>
          <a:xfrm>
            <a:off x="11712575" y="6552517"/>
            <a:ext cx="518937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</a:pPr>
            <a:fld id="{3009BC3A-81E6-084F-9A15-3492B18CC32B}" type="slidenum">
              <a:rPr lang="it-IT" sz="1200" b="1" i="0" baseline="0" smtClean="0">
                <a:solidFill>
                  <a:srgbClr val="F39200"/>
                </a:solidFill>
                <a:latin typeface="Source Sans 3" panose="020B0303030403020204" pitchFamily="34" charset="0"/>
              </a:rPr>
              <a:pPr algn="ctr">
                <a:lnSpc>
                  <a:spcPct val="100000"/>
                </a:lnSpc>
              </a:pPr>
              <a:t>‹N›</a:t>
            </a:fld>
            <a:endParaRPr lang="it-IT" sz="1200" b="1" i="0" baseline="0">
              <a:solidFill>
                <a:srgbClr val="F39200"/>
              </a:solidFill>
              <a:latin typeface="Source Sans 3" panose="020B0303030403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3834FF6-D4B5-AD56-D5CE-51D6BD4972F1}"/>
              </a:ext>
            </a:extLst>
          </p:cNvPr>
          <p:cNvSpPr txBox="1"/>
          <p:nvPr userDrawn="1"/>
        </p:nvSpPr>
        <p:spPr>
          <a:xfrm>
            <a:off x="7562937" y="6518564"/>
            <a:ext cx="4230194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www.veniceschoolofmanagement.it</a:t>
            </a:r>
            <a:r>
              <a:rPr lang="it-IT" sz="1000" baseline="0" dirty="0">
                <a:solidFill>
                  <a:schemeClr val="accent1"/>
                </a:solidFill>
                <a:latin typeface="Source Sans 3 Medium" panose="020B0303030403020204" pitchFamily="34" charset="0"/>
              </a:rPr>
              <a:t>    |    </a:t>
            </a:r>
            <a:r>
              <a:rPr lang="it-IT" sz="1000" i="1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Bridging</a:t>
            </a:r>
            <a:r>
              <a:rPr lang="it-IT" sz="1000" i="1" baseline="0" dirty="0">
                <a:solidFill>
                  <a:schemeClr val="accent1"/>
                </a:solidFill>
                <a:latin typeface="Source Sans 3 Medium" panose="020B0303030403020204" pitchFamily="34" charset="0"/>
              </a:rPr>
              <a:t> </a:t>
            </a:r>
            <a:r>
              <a:rPr lang="it-IT" sz="1000" i="1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Ideas</a:t>
            </a:r>
            <a:endParaRPr lang="it-IT" sz="1000" i="1" baseline="0" dirty="0">
              <a:solidFill>
                <a:schemeClr val="accent1"/>
              </a:solidFill>
              <a:latin typeface="Source Sans 3 Medium" panose="020B0303030403020204" pitchFamily="34" charset="0"/>
            </a:endParaRPr>
          </a:p>
        </p:txBody>
      </p:sp>
      <p:sp>
        <p:nvSpPr>
          <p:cNvPr id="9" name="Segnaposto testo 12">
            <a:extLst>
              <a:ext uri="{FF2B5EF4-FFF2-40B4-BE49-F238E27FC236}">
                <a16:creationId xmlns:a16="http://schemas.microsoft.com/office/drawing/2014/main" id="{E2B71D1A-FBA2-DA88-2396-047E7291E8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4043" y="1103132"/>
            <a:ext cx="8408531" cy="45481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ts val="2100"/>
              </a:lnSpc>
              <a:buFontTx/>
              <a:buNone/>
              <a:defRPr sz="1800" baseline="0"/>
            </a:lvl1pPr>
            <a:lvl2pPr marL="457200" indent="0">
              <a:lnSpc>
                <a:spcPts val="2400"/>
              </a:lnSpc>
              <a:buFontTx/>
              <a:buNone/>
              <a:defRPr sz="1800" baseline="0"/>
            </a:lvl2pPr>
            <a:lvl3pPr marL="914400" indent="0">
              <a:lnSpc>
                <a:spcPts val="2400"/>
              </a:lnSpc>
              <a:buFontTx/>
              <a:buNone/>
              <a:defRPr sz="1800" baseline="0"/>
            </a:lvl3pPr>
            <a:lvl4pPr marL="1371600" indent="0">
              <a:lnSpc>
                <a:spcPts val="2400"/>
              </a:lnSpc>
              <a:buFontTx/>
              <a:buNone/>
              <a:defRPr sz="1800" baseline="0"/>
            </a:lvl4pPr>
            <a:lvl5pPr marL="1828800" indent="0">
              <a:lnSpc>
                <a:spcPts val="2400"/>
              </a:lnSpc>
              <a:buFontTx/>
              <a:buNone/>
              <a:defRPr sz="1800" baseline="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22504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7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2900" y="900806"/>
            <a:ext cx="8433347" cy="20052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800"/>
              </a:lnSpc>
              <a:defRPr sz="4200" baseline="0"/>
            </a:lvl1pPr>
          </a:lstStyle>
          <a:p>
            <a:r>
              <a:rPr lang="it-IT" dirty="0"/>
              <a:t>Titolo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9228" y="3167583"/>
            <a:ext cx="8433347" cy="241780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E9A929F-F4EA-EFD2-5A54-53B850A8D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57648" y="118474"/>
            <a:ext cx="757968" cy="544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B1328E8-452E-8FC7-DADE-379B70280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63403" y="153637"/>
            <a:ext cx="833765" cy="508152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2DA7D196-1374-B98E-4EAD-66B522F9EEBE}"/>
              </a:ext>
            </a:extLst>
          </p:cNvPr>
          <p:cNvCxnSpPr/>
          <p:nvPr userDrawn="1"/>
        </p:nvCxnSpPr>
        <p:spPr>
          <a:xfrm>
            <a:off x="11000096" y="244491"/>
            <a:ext cx="0" cy="32299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AA3D3B85-721A-8C24-B387-04C21CB1FB44}"/>
              </a:ext>
            </a:extLst>
          </p:cNvPr>
          <p:cNvCxnSpPr>
            <a:cxnSpLocks/>
          </p:cNvCxnSpPr>
          <p:nvPr userDrawn="1"/>
        </p:nvCxnSpPr>
        <p:spPr>
          <a:xfrm>
            <a:off x="479425" y="728663"/>
            <a:ext cx="11233150" cy="0"/>
          </a:xfrm>
          <a:prstGeom prst="line">
            <a:avLst/>
          </a:prstGeom>
          <a:ln w="635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>
            <a:extLst>
              <a:ext uri="{FF2B5EF4-FFF2-40B4-BE49-F238E27FC236}">
                <a16:creationId xmlns:a16="http://schemas.microsoft.com/office/drawing/2014/main" id="{991B5298-704A-1222-C663-8073C84460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7046" y="133114"/>
            <a:ext cx="915785" cy="523636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B6BB6134-22F3-F8D6-69AC-1587542A1536}"/>
              </a:ext>
            </a:extLst>
          </p:cNvPr>
          <p:cNvCxnSpPr>
            <a:cxnSpLocks/>
          </p:cNvCxnSpPr>
          <p:nvPr userDrawn="1"/>
        </p:nvCxnSpPr>
        <p:spPr>
          <a:xfrm>
            <a:off x="479425" y="6415200"/>
            <a:ext cx="11233150" cy="0"/>
          </a:xfrm>
          <a:prstGeom prst="line">
            <a:avLst/>
          </a:prstGeom>
          <a:ln w="635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BEA90FF-5E06-92CB-10A9-0DF305AFEA63}"/>
              </a:ext>
            </a:extLst>
          </p:cNvPr>
          <p:cNvSpPr txBox="1"/>
          <p:nvPr userDrawn="1"/>
        </p:nvSpPr>
        <p:spPr>
          <a:xfrm>
            <a:off x="11712575" y="6552517"/>
            <a:ext cx="518937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</a:pPr>
            <a:fld id="{3009BC3A-81E6-084F-9A15-3492B18CC32B}" type="slidenum">
              <a:rPr lang="it-IT" sz="1200" b="1" i="0" baseline="0" smtClean="0">
                <a:solidFill>
                  <a:srgbClr val="F39200"/>
                </a:solidFill>
                <a:latin typeface="Source Sans 3" panose="020B0303030403020204" pitchFamily="34" charset="0"/>
              </a:rPr>
              <a:pPr algn="ctr">
                <a:lnSpc>
                  <a:spcPct val="100000"/>
                </a:lnSpc>
              </a:pPr>
              <a:t>‹N›</a:t>
            </a:fld>
            <a:endParaRPr lang="it-IT" sz="1200" b="1" i="0" baseline="0">
              <a:solidFill>
                <a:srgbClr val="F39200"/>
              </a:solidFill>
              <a:latin typeface="Source Sans 3" panose="020B0303030403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C1EABFC-F371-C152-7716-63D7976A4FBD}"/>
              </a:ext>
            </a:extLst>
          </p:cNvPr>
          <p:cNvSpPr txBox="1"/>
          <p:nvPr userDrawn="1"/>
        </p:nvSpPr>
        <p:spPr>
          <a:xfrm>
            <a:off x="7562937" y="6518564"/>
            <a:ext cx="4230194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www.veniceschoolofmanagement.it</a:t>
            </a:r>
            <a:r>
              <a:rPr lang="it-IT" sz="1000" baseline="0" dirty="0">
                <a:solidFill>
                  <a:schemeClr val="accent1"/>
                </a:solidFill>
                <a:latin typeface="Source Sans 3 Medium" panose="020B0303030403020204" pitchFamily="34" charset="0"/>
              </a:rPr>
              <a:t>    |    </a:t>
            </a:r>
            <a:r>
              <a:rPr lang="it-IT" sz="1000" i="1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Bridging</a:t>
            </a:r>
            <a:r>
              <a:rPr lang="it-IT" sz="1000" i="1" baseline="0" dirty="0">
                <a:solidFill>
                  <a:schemeClr val="accent1"/>
                </a:solidFill>
                <a:latin typeface="Source Sans 3 Medium" panose="020B0303030403020204" pitchFamily="34" charset="0"/>
              </a:rPr>
              <a:t> </a:t>
            </a:r>
            <a:r>
              <a:rPr lang="it-IT" sz="1000" i="1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Ideas</a:t>
            </a:r>
            <a:endParaRPr lang="it-IT" sz="1000" i="1" baseline="0" dirty="0">
              <a:solidFill>
                <a:schemeClr val="accent1"/>
              </a:solidFill>
              <a:latin typeface="Source Sans 3 Medium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04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7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. immagine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87587" y="913736"/>
            <a:ext cx="4224987" cy="20052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ts val="4800"/>
              </a:lnSpc>
              <a:defRPr sz="4200" baseline="0"/>
            </a:lvl1pPr>
          </a:lstStyle>
          <a:p>
            <a:r>
              <a:rPr lang="it-IT" dirty="0"/>
              <a:t>Titolo slide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5F8775F-C6C2-7BB4-AC05-8A1F193D0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151" y="907680"/>
            <a:ext cx="6304116" cy="5332254"/>
          </a:xfrm>
          <a:prstGeom prst="rect">
            <a:avLst/>
          </a:prstGeom>
        </p:spPr>
        <p:txBody>
          <a:bodyPr lIns="0" tIns="0" rIns="360000" bIns="0">
            <a:noAutofit/>
          </a:bodyPr>
          <a:lstStyle>
            <a:lvl1pPr marL="0" indent="0" defTabSz="900000">
              <a:lnSpc>
                <a:spcPts val="2100"/>
              </a:lnSpc>
              <a:spcBef>
                <a:spcPts val="1200"/>
              </a:spcBef>
              <a:buFontTx/>
              <a:buNone/>
              <a:defRPr sz="1800" b="0" i="0" baseline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180000" indent="0">
              <a:lnSpc>
                <a:spcPts val="2400"/>
              </a:lnSpc>
              <a:spcBef>
                <a:spcPts val="600"/>
              </a:spcBef>
              <a:buFontTx/>
              <a:buNone/>
              <a:tabLst/>
              <a:defRPr sz="2100" baseline="0">
                <a:latin typeface="+mn-lt"/>
              </a:defRPr>
            </a:lvl2pPr>
            <a:lvl3pPr marL="360000" indent="0">
              <a:lnSpc>
                <a:spcPts val="2400"/>
              </a:lnSpc>
              <a:spcBef>
                <a:spcPts val="600"/>
              </a:spcBef>
              <a:buFontTx/>
              <a:buNone/>
              <a:tabLst/>
              <a:defRPr sz="2100" baseline="0">
                <a:latin typeface="+mn-lt"/>
              </a:defRPr>
            </a:lvl3pPr>
            <a:lvl4pPr marL="540000" indent="0">
              <a:lnSpc>
                <a:spcPts val="2400"/>
              </a:lnSpc>
              <a:spcBef>
                <a:spcPts val="600"/>
              </a:spcBef>
              <a:buFontTx/>
              <a:buNone/>
              <a:defRPr sz="2100" baseline="0">
                <a:latin typeface="+mn-lt"/>
              </a:defRPr>
            </a:lvl4pPr>
            <a:lvl5pPr marL="720000" indent="0">
              <a:buFontTx/>
              <a:buNone/>
              <a:defRPr sz="2100" baseline="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87587" y="3157599"/>
            <a:ext cx="4218262" cy="2390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4FCFD75-C784-E317-02F2-3BB4D6925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57648" y="118474"/>
            <a:ext cx="757968" cy="544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862F09B-7688-1D55-25A0-00B0D34FCA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63403" y="153637"/>
            <a:ext cx="833765" cy="508152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068123EB-33FD-362C-3890-85C14CFCC335}"/>
              </a:ext>
            </a:extLst>
          </p:cNvPr>
          <p:cNvCxnSpPr/>
          <p:nvPr userDrawn="1"/>
        </p:nvCxnSpPr>
        <p:spPr>
          <a:xfrm>
            <a:off x="11000096" y="244491"/>
            <a:ext cx="0" cy="32299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F8A8BFD9-8A51-B19A-3E25-CE38536EF958}"/>
              </a:ext>
            </a:extLst>
          </p:cNvPr>
          <p:cNvCxnSpPr>
            <a:cxnSpLocks/>
          </p:cNvCxnSpPr>
          <p:nvPr userDrawn="1"/>
        </p:nvCxnSpPr>
        <p:spPr>
          <a:xfrm>
            <a:off x="479425" y="728663"/>
            <a:ext cx="11233150" cy="0"/>
          </a:xfrm>
          <a:prstGeom prst="line">
            <a:avLst/>
          </a:prstGeom>
          <a:ln w="635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A3E536EE-80B1-90CD-8234-4A11AE3405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7046" y="133114"/>
            <a:ext cx="915785" cy="523636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6B6E0040-B266-EED8-2B8A-0B1036C43F41}"/>
              </a:ext>
            </a:extLst>
          </p:cNvPr>
          <p:cNvCxnSpPr>
            <a:cxnSpLocks/>
          </p:cNvCxnSpPr>
          <p:nvPr userDrawn="1"/>
        </p:nvCxnSpPr>
        <p:spPr>
          <a:xfrm>
            <a:off x="479425" y="6415200"/>
            <a:ext cx="11233150" cy="0"/>
          </a:xfrm>
          <a:prstGeom prst="line">
            <a:avLst/>
          </a:prstGeom>
          <a:ln w="635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1F92EEC-65FE-B58E-00FB-19C532406F5F}"/>
              </a:ext>
            </a:extLst>
          </p:cNvPr>
          <p:cNvSpPr txBox="1"/>
          <p:nvPr userDrawn="1"/>
        </p:nvSpPr>
        <p:spPr>
          <a:xfrm>
            <a:off x="11712575" y="6552517"/>
            <a:ext cx="518937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</a:pPr>
            <a:fld id="{3009BC3A-81E6-084F-9A15-3492B18CC32B}" type="slidenum">
              <a:rPr lang="it-IT" sz="1200" b="1" i="0" baseline="0" smtClean="0">
                <a:solidFill>
                  <a:srgbClr val="F39200"/>
                </a:solidFill>
                <a:latin typeface="Source Sans 3" panose="020B0303030403020204" pitchFamily="34" charset="0"/>
              </a:rPr>
              <a:pPr algn="ctr">
                <a:lnSpc>
                  <a:spcPct val="100000"/>
                </a:lnSpc>
              </a:pPr>
              <a:t>‹N›</a:t>
            </a:fld>
            <a:endParaRPr lang="it-IT" sz="1200" b="1" i="0" baseline="0">
              <a:solidFill>
                <a:srgbClr val="F39200"/>
              </a:solidFill>
              <a:latin typeface="Source Sans 3" panose="020B0303030403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86C8B95-184B-629F-377B-E64502A4AE0B}"/>
              </a:ext>
            </a:extLst>
          </p:cNvPr>
          <p:cNvSpPr txBox="1"/>
          <p:nvPr userDrawn="1"/>
        </p:nvSpPr>
        <p:spPr>
          <a:xfrm>
            <a:off x="7562937" y="6518564"/>
            <a:ext cx="4230194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www.veniceschoolofmanagement.it</a:t>
            </a:r>
            <a:r>
              <a:rPr lang="it-IT" sz="1000" baseline="0" dirty="0">
                <a:solidFill>
                  <a:schemeClr val="accent1"/>
                </a:solidFill>
                <a:latin typeface="Source Sans 3 Medium" panose="020B0303030403020204" pitchFamily="34" charset="0"/>
              </a:rPr>
              <a:t>    |    </a:t>
            </a:r>
            <a:r>
              <a:rPr lang="it-IT" sz="1000" i="1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Bridging</a:t>
            </a:r>
            <a:r>
              <a:rPr lang="it-IT" sz="1000" i="1" baseline="0" dirty="0">
                <a:solidFill>
                  <a:schemeClr val="accent1"/>
                </a:solidFill>
                <a:latin typeface="Source Sans 3 Medium" panose="020B0303030403020204" pitchFamily="34" charset="0"/>
              </a:rPr>
              <a:t> </a:t>
            </a:r>
            <a:r>
              <a:rPr lang="it-IT" sz="1000" i="1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Ideas</a:t>
            </a:r>
            <a:endParaRPr lang="it-IT" sz="1000" i="1" baseline="0" dirty="0">
              <a:solidFill>
                <a:schemeClr val="accent1"/>
              </a:solidFill>
              <a:latin typeface="Source Sans 3 Medium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28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02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27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. immagine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9425" y="907680"/>
            <a:ext cx="4224987" cy="20052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ts val="4800"/>
              </a:lnSpc>
              <a:defRPr sz="4200" baseline="0"/>
            </a:lvl1pPr>
          </a:lstStyle>
          <a:p>
            <a:r>
              <a:rPr lang="it-IT" dirty="0"/>
              <a:t>Titolo slide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5F8775F-C6C2-7BB4-AC05-8A1F193D0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1734" y="907680"/>
            <a:ext cx="6310842" cy="5332254"/>
          </a:xfrm>
          <a:prstGeom prst="rect">
            <a:avLst/>
          </a:prstGeom>
        </p:spPr>
        <p:txBody>
          <a:bodyPr lIns="0" tIns="0" rIns="360000" bIns="0">
            <a:noAutofit/>
          </a:bodyPr>
          <a:lstStyle>
            <a:lvl1pPr marL="0" indent="0" defTabSz="900000">
              <a:lnSpc>
                <a:spcPts val="2100"/>
              </a:lnSpc>
              <a:spcBef>
                <a:spcPts val="1200"/>
              </a:spcBef>
              <a:buFontTx/>
              <a:buNone/>
              <a:defRPr sz="1800" b="0" i="0" baseline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180000" indent="0">
              <a:lnSpc>
                <a:spcPts val="2400"/>
              </a:lnSpc>
              <a:spcBef>
                <a:spcPts val="600"/>
              </a:spcBef>
              <a:buFontTx/>
              <a:buNone/>
              <a:tabLst/>
              <a:defRPr sz="2100" baseline="0">
                <a:latin typeface="+mn-lt"/>
              </a:defRPr>
            </a:lvl2pPr>
            <a:lvl3pPr marL="360000" indent="0">
              <a:lnSpc>
                <a:spcPts val="2400"/>
              </a:lnSpc>
              <a:spcBef>
                <a:spcPts val="600"/>
              </a:spcBef>
              <a:buFontTx/>
              <a:buNone/>
              <a:tabLst/>
              <a:defRPr sz="2100" baseline="0">
                <a:latin typeface="+mn-lt"/>
              </a:defRPr>
            </a:lvl3pPr>
            <a:lvl4pPr marL="540000" indent="0">
              <a:lnSpc>
                <a:spcPts val="2400"/>
              </a:lnSpc>
              <a:spcBef>
                <a:spcPts val="600"/>
              </a:spcBef>
              <a:buFontTx/>
              <a:buNone/>
              <a:defRPr sz="2100" baseline="0">
                <a:latin typeface="+mn-lt"/>
              </a:defRPr>
            </a:lvl4pPr>
            <a:lvl5pPr marL="720000" indent="0">
              <a:buFontTx/>
              <a:buNone/>
              <a:defRPr sz="2100" baseline="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9425" y="3157599"/>
            <a:ext cx="4218262" cy="239067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DFD5B0-30E1-1E18-BC7B-A3F21CEE84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57648" y="118474"/>
            <a:ext cx="757968" cy="544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BDF0E12-599D-0180-067E-74277D2E56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63403" y="153637"/>
            <a:ext cx="833765" cy="508152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E8783CA5-3B8F-70B5-48AC-974D9762C311}"/>
              </a:ext>
            </a:extLst>
          </p:cNvPr>
          <p:cNvCxnSpPr/>
          <p:nvPr userDrawn="1"/>
        </p:nvCxnSpPr>
        <p:spPr>
          <a:xfrm>
            <a:off x="11000096" y="244491"/>
            <a:ext cx="0" cy="32299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0A58AABC-AC2E-3A75-AF34-9DA3B8C1074B}"/>
              </a:ext>
            </a:extLst>
          </p:cNvPr>
          <p:cNvCxnSpPr>
            <a:cxnSpLocks/>
          </p:cNvCxnSpPr>
          <p:nvPr userDrawn="1"/>
        </p:nvCxnSpPr>
        <p:spPr>
          <a:xfrm>
            <a:off x="479425" y="728663"/>
            <a:ext cx="11233150" cy="0"/>
          </a:xfrm>
          <a:prstGeom prst="line">
            <a:avLst/>
          </a:prstGeom>
          <a:ln w="635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DF8BE1D0-74BA-A75B-E23D-8587532FC2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7046" y="133114"/>
            <a:ext cx="915785" cy="523636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93108DD5-5B77-EF3D-03AC-6A5104836351}"/>
              </a:ext>
            </a:extLst>
          </p:cNvPr>
          <p:cNvCxnSpPr>
            <a:cxnSpLocks/>
          </p:cNvCxnSpPr>
          <p:nvPr userDrawn="1"/>
        </p:nvCxnSpPr>
        <p:spPr>
          <a:xfrm>
            <a:off x="479425" y="6415200"/>
            <a:ext cx="11233150" cy="0"/>
          </a:xfrm>
          <a:prstGeom prst="line">
            <a:avLst/>
          </a:prstGeom>
          <a:ln w="6350"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7AF8BB5-B648-F843-5C9A-F26C210B5B88}"/>
              </a:ext>
            </a:extLst>
          </p:cNvPr>
          <p:cNvSpPr txBox="1"/>
          <p:nvPr userDrawn="1"/>
        </p:nvSpPr>
        <p:spPr>
          <a:xfrm>
            <a:off x="11712575" y="6552517"/>
            <a:ext cx="518937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</a:pPr>
            <a:fld id="{3009BC3A-81E6-084F-9A15-3492B18CC32B}" type="slidenum">
              <a:rPr lang="it-IT" sz="1200" b="1" i="0" baseline="0" smtClean="0">
                <a:solidFill>
                  <a:srgbClr val="F39200"/>
                </a:solidFill>
                <a:latin typeface="Source Sans 3" panose="020B0303030403020204" pitchFamily="34" charset="0"/>
              </a:rPr>
              <a:pPr algn="ctr">
                <a:lnSpc>
                  <a:spcPct val="100000"/>
                </a:lnSpc>
              </a:pPr>
              <a:t>‹N›</a:t>
            </a:fld>
            <a:endParaRPr lang="it-IT" sz="1200" b="1" i="0" baseline="0">
              <a:solidFill>
                <a:srgbClr val="F39200"/>
              </a:solidFill>
              <a:latin typeface="Source Sans 3" panose="020B0303030403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11403CB-EE5D-EE23-6BAC-89A41EA93399}"/>
              </a:ext>
            </a:extLst>
          </p:cNvPr>
          <p:cNvSpPr txBox="1"/>
          <p:nvPr userDrawn="1"/>
        </p:nvSpPr>
        <p:spPr>
          <a:xfrm>
            <a:off x="7562937" y="6518564"/>
            <a:ext cx="4230194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it-IT" sz="1000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www.veniceschoolofmanagement.it</a:t>
            </a:r>
            <a:r>
              <a:rPr lang="it-IT" sz="1000" baseline="0" dirty="0">
                <a:solidFill>
                  <a:schemeClr val="accent1"/>
                </a:solidFill>
                <a:latin typeface="Source Sans 3 Medium" panose="020B0303030403020204" pitchFamily="34" charset="0"/>
              </a:rPr>
              <a:t>    |    </a:t>
            </a:r>
            <a:r>
              <a:rPr lang="it-IT" sz="1000" i="1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Bridging</a:t>
            </a:r>
            <a:r>
              <a:rPr lang="it-IT" sz="1000" i="1" baseline="0" dirty="0">
                <a:solidFill>
                  <a:schemeClr val="accent1"/>
                </a:solidFill>
                <a:latin typeface="Source Sans 3 Medium" panose="020B0303030403020204" pitchFamily="34" charset="0"/>
              </a:rPr>
              <a:t> </a:t>
            </a:r>
            <a:r>
              <a:rPr lang="it-IT" sz="1000" i="1" baseline="0" dirty="0" err="1">
                <a:solidFill>
                  <a:schemeClr val="accent1"/>
                </a:solidFill>
                <a:latin typeface="Source Sans 3 Medium" panose="020B0303030403020204" pitchFamily="34" charset="0"/>
              </a:rPr>
              <a:t>Ideas</a:t>
            </a:r>
            <a:endParaRPr lang="it-IT" sz="1000" i="1" baseline="0" dirty="0">
              <a:solidFill>
                <a:schemeClr val="accent1"/>
              </a:solidFill>
              <a:latin typeface="Source Sans 3 Medium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172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 userDrawn="1">
          <p15:clr>
            <a:srgbClr val="FBAE40"/>
          </p15:clr>
        </p15:guide>
        <p15:guide id="2" pos="2955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1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5" r:id="rId2"/>
    <p:sldLayoutId id="2147483764" r:id="rId3"/>
    <p:sldLayoutId id="2147483767" r:id="rId4"/>
    <p:sldLayoutId id="2147483766" r:id="rId5"/>
    <p:sldLayoutId id="2147483730" r:id="rId6"/>
    <p:sldLayoutId id="2147483721" r:id="rId7"/>
    <p:sldLayoutId id="2147483758" r:id="rId8"/>
    <p:sldLayoutId id="2147483759" r:id="rId9"/>
    <p:sldLayoutId id="2147483756" r:id="rId10"/>
    <p:sldLayoutId id="2147483722" r:id="rId11"/>
    <p:sldLayoutId id="2147483761" r:id="rId12"/>
    <p:sldLayoutId id="2147483727" r:id="rId13"/>
    <p:sldLayoutId id="2147483763" r:id="rId14"/>
  </p:sldLayoutIdLst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600" b="0" i="0" kern="1200" baseline="0">
          <a:solidFill>
            <a:srgbClr val="F39200"/>
          </a:solidFill>
          <a:latin typeface="Source Sans 3 Light" panose="020B03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392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92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92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92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92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pos="302" userDrawn="1">
          <p15:clr>
            <a:srgbClr val="F26B43"/>
          </p15:clr>
        </p15:guide>
        <p15:guide id="6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e.it/web/it/17131/borse-premi-di-studio-e-di-laurea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didattica.management@unive.it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2200" b="1" dirty="0">
                <a:solidFill>
                  <a:schemeClr val="accent1"/>
                </a:solidFill>
              </a:rPr>
              <a:t>Bando di selezione per l’assegnazione di un premio per la redazione di una Tesi di Laurea magistrale </a:t>
            </a:r>
            <a:br>
              <a:rPr lang="it-IT" b="1" dirty="0">
                <a:solidFill>
                  <a:schemeClr val="tx2"/>
                </a:solidFill>
              </a:rPr>
            </a:br>
            <a:r>
              <a:rPr lang="it-IT" sz="2200" b="1" dirty="0">
                <a:solidFill>
                  <a:schemeClr val="tx2"/>
                </a:solidFill>
              </a:rPr>
              <a:t>Infortuni sul Lavoro</a:t>
            </a:r>
            <a:endParaRPr lang="it-IT" sz="22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  <a:p>
            <a:pPr lvl="1"/>
            <a:r>
              <a:rPr lang="it-IT" dirty="0">
                <a:solidFill>
                  <a:schemeClr val="tx2"/>
                </a:solidFill>
              </a:rPr>
              <a:t>Sulla pagina sotto riportata - trovi il bando di selezione denominato </a:t>
            </a:r>
            <a:r>
              <a:rPr lang="it-IT" b="1" dirty="0">
                <a:solidFill>
                  <a:schemeClr val="tx2"/>
                </a:solidFill>
              </a:rPr>
              <a:t>Infortuni sul Lavoro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pPr marL="180000" lvl="1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lvl="1"/>
            <a:r>
              <a:rPr lang="it-IT" dirty="0">
                <a:solidFill>
                  <a:schemeClr val="tx2"/>
                </a:solidFill>
              </a:rPr>
              <a:t>Puoi scrivere la tua Tesi di Laurea su una delle aree di studio indicate nel bando e puoi risultare assegnatario di un Premio in denaro (</a:t>
            </a:r>
            <a:r>
              <a:rPr lang="it-IT" b="1" dirty="0">
                <a:solidFill>
                  <a:schemeClr val="tx2"/>
                </a:solidFill>
              </a:rPr>
              <a:t>euro 500,00</a:t>
            </a:r>
            <a:r>
              <a:rPr lang="it-IT" dirty="0">
                <a:solidFill>
                  <a:schemeClr val="tx2"/>
                </a:solidFill>
              </a:rPr>
              <a:t>).</a:t>
            </a:r>
          </a:p>
          <a:p>
            <a:pPr lvl="1"/>
            <a:r>
              <a:rPr lang="it-IT" dirty="0">
                <a:solidFill>
                  <a:schemeClr val="tx2"/>
                </a:solidFill>
              </a:rPr>
              <a:t>A disposizione c’è un solo premio (uno).</a:t>
            </a:r>
          </a:p>
          <a:p>
            <a:pPr lvl="1"/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it-IT" b="1" u="sng" dirty="0">
                <a:solidFill>
                  <a:schemeClr val="tx2"/>
                </a:solidFill>
                <a:hlinkClick r:id="rId2"/>
              </a:rPr>
              <a:t>       </a:t>
            </a:r>
            <a:r>
              <a:rPr lang="it-IT" b="1" dirty="0">
                <a:solidFill>
                  <a:schemeClr val="tx2"/>
                </a:solidFill>
                <a:hlinkClick r:id="rId2"/>
              </a:rPr>
              <a:t>https://www.unive.it/web/it/17131/borse-premi-di-studio-e-di-laurea</a:t>
            </a:r>
            <a:r>
              <a:rPr lang="it-IT" dirty="0">
                <a:solidFill>
                  <a:schemeClr val="tx2"/>
                </a:solidFill>
              </a:rPr>
              <a:t> – 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       Percorso: homepage </a:t>
            </a:r>
            <a:r>
              <a:rPr lang="it-IT" dirty="0" err="1">
                <a:solidFill>
                  <a:schemeClr val="tx2"/>
                </a:solidFill>
              </a:rPr>
              <a:t>Venice</a:t>
            </a:r>
            <a:r>
              <a:rPr lang="it-IT" dirty="0">
                <a:solidFill>
                  <a:schemeClr val="tx2"/>
                </a:solidFill>
              </a:rPr>
              <a:t> School of Management – Corsi -Borse Premi di Studi e Lauree.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813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000" b="1" dirty="0">
                <a:solidFill>
                  <a:schemeClr val="accent1"/>
                </a:solidFill>
              </a:rPr>
              <a:t>Studentesse e Studenti che possono candidarsi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Il premio è riservato alle studentesse/agli studenti che sono iscritte/i ai seguenti Corsi di Laurea: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522900" lvl="1" indent="-342900">
              <a:buFont typeface="+mj-lt"/>
              <a:buAutoNum type="arabicPeriod"/>
            </a:pPr>
            <a:r>
              <a:rPr lang="it-IT" dirty="0">
                <a:solidFill>
                  <a:schemeClr val="tx2"/>
                </a:solidFill>
              </a:rPr>
              <a:t>EM4/EMR4, Amministrazione Finanza e Controllo;</a:t>
            </a:r>
          </a:p>
          <a:p>
            <a:pPr marL="522900" lvl="1" indent="-342900">
              <a:buFont typeface="+mj-lt"/>
              <a:buAutoNum type="arabicPeriod"/>
            </a:pPr>
            <a:r>
              <a:rPr lang="it-IT" dirty="0">
                <a:solidFill>
                  <a:schemeClr val="tx2"/>
                </a:solidFill>
              </a:rPr>
              <a:t>EM60/EMR60, Management e Sostenibilità;</a:t>
            </a:r>
          </a:p>
          <a:p>
            <a:pPr marL="522900" lvl="1" indent="-342900">
              <a:buFont typeface="+mj-lt"/>
              <a:buAutoNum type="arabicPeriod"/>
            </a:pPr>
            <a:r>
              <a:rPr lang="it-IT" dirty="0">
                <a:solidFill>
                  <a:schemeClr val="tx2"/>
                </a:solidFill>
              </a:rPr>
              <a:t>EM7, Marketing e Comunicazione;</a:t>
            </a:r>
          </a:p>
          <a:p>
            <a:pPr marL="522900" lvl="1" indent="-342900">
              <a:buFont typeface="+mj-lt"/>
              <a:buAutoNum type="arabicPeriod"/>
            </a:pPr>
            <a:r>
              <a:rPr lang="it-IT" dirty="0">
                <a:solidFill>
                  <a:schemeClr val="tx2"/>
                </a:solidFill>
              </a:rPr>
              <a:t>EMR7, Marketing e Management.</a:t>
            </a:r>
          </a:p>
          <a:p>
            <a:pPr algn="ctr"/>
            <a:endParaRPr lang="it-IT" dirty="0">
              <a:solidFill>
                <a:schemeClr val="tx2"/>
              </a:solidFill>
            </a:endParaRP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5953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chemeClr val="accent1"/>
                </a:solidFill>
              </a:rPr>
              <a:t>Area di studio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sz="1600" dirty="0">
              <a:solidFill>
                <a:schemeClr val="tx2"/>
              </a:solidFill>
            </a:endParaRPr>
          </a:p>
          <a:p>
            <a:r>
              <a:rPr lang="it-IT" sz="1600" dirty="0">
                <a:solidFill>
                  <a:schemeClr val="tx2"/>
                </a:solidFill>
              </a:rPr>
              <a:t>Il premio di Laurea sarà attribuito ad una studentessa/uno studente della VSM (</a:t>
            </a:r>
            <a:r>
              <a:rPr lang="it-IT" sz="1600" dirty="0" err="1">
                <a:solidFill>
                  <a:schemeClr val="tx2"/>
                </a:solidFill>
              </a:rPr>
              <a:t>Venice</a:t>
            </a:r>
            <a:r>
              <a:rPr lang="it-IT" sz="1600" dirty="0">
                <a:solidFill>
                  <a:schemeClr val="tx2"/>
                </a:solidFill>
              </a:rPr>
              <a:t> School of Management) che elaborerà una Tesi di Laurea magistrale avente ad oggetto la trattazione dell’argomento, </a:t>
            </a:r>
            <a:r>
              <a:rPr lang="it-IT" sz="1600" i="1" dirty="0">
                <a:solidFill>
                  <a:schemeClr val="tx2"/>
                </a:solidFill>
              </a:rPr>
              <a:t>Gli Infortuni sul Lavoro</a:t>
            </a:r>
            <a:r>
              <a:rPr lang="it-IT" sz="1600" dirty="0">
                <a:solidFill>
                  <a:schemeClr val="tx2"/>
                </a:solidFill>
              </a:rPr>
              <a:t>, con riguardo ad esempio: </a:t>
            </a:r>
          </a:p>
          <a:p>
            <a:pPr marL="0" indent="0">
              <a:buNone/>
            </a:pPr>
            <a:endParaRPr lang="it-IT" sz="1600" dirty="0">
              <a:solidFill>
                <a:schemeClr val="tx2"/>
              </a:solidFill>
            </a:endParaRPr>
          </a:p>
          <a:p>
            <a:pPr marL="0" indent="-342900">
              <a:spcBef>
                <a:spcPts val="0"/>
              </a:spcBef>
              <a:buFont typeface="+mj-lt"/>
              <a:buAutoNum type="arabicPeriod"/>
            </a:pPr>
            <a:r>
              <a:rPr lang="it-IT" sz="1600" dirty="0">
                <a:solidFill>
                  <a:schemeClr val="tx2"/>
                </a:solidFill>
              </a:rPr>
              <a:t>Tutela degli Infortuni sul lavoro.</a:t>
            </a:r>
          </a:p>
          <a:p>
            <a:pPr marL="0" indent="-342900">
              <a:spcBef>
                <a:spcPts val="0"/>
              </a:spcBef>
              <a:buFont typeface="+mj-lt"/>
              <a:buAutoNum type="arabicPeriod"/>
            </a:pPr>
            <a:r>
              <a:rPr lang="it-IT" sz="1600" dirty="0">
                <a:solidFill>
                  <a:schemeClr val="tx2"/>
                </a:solidFill>
              </a:rPr>
              <a:t>Tutela della malattia, anche professionale.</a:t>
            </a:r>
          </a:p>
          <a:p>
            <a:pPr marL="0" indent="-342900">
              <a:spcBef>
                <a:spcPts val="0"/>
              </a:spcBef>
              <a:buFont typeface="+mj-lt"/>
              <a:buAutoNum type="arabicPeriod"/>
            </a:pPr>
            <a:r>
              <a:rPr lang="it-IT" sz="1600" dirty="0">
                <a:solidFill>
                  <a:schemeClr val="tx2"/>
                </a:solidFill>
              </a:rPr>
              <a:t>Risarcimento dei danni.</a:t>
            </a:r>
          </a:p>
          <a:p>
            <a:pPr marL="0" indent="-342900">
              <a:spcBef>
                <a:spcPts val="0"/>
              </a:spcBef>
              <a:buFont typeface="+mj-lt"/>
              <a:buAutoNum type="arabicPeriod"/>
            </a:pPr>
            <a:r>
              <a:rPr lang="it-IT" sz="1600" dirty="0">
                <a:solidFill>
                  <a:schemeClr val="tx2"/>
                </a:solidFill>
              </a:rPr>
              <a:t>Tutela della professionalità del </a:t>
            </a:r>
            <a:r>
              <a:rPr lang="it-IT" sz="1600" dirty="0" err="1">
                <a:solidFill>
                  <a:schemeClr val="tx2"/>
                </a:solidFill>
              </a:rPr>
              <a:t>llavoratore</a:t>
            </a:r>
            <a:r>
              <a:rPr lang="it-IT" sz="1600" dirty="0">
                <a:solidFill>
                  <a:schemeClr val="tx2"/>
                </a:solidFill>
              </a:rPr>
              <a:t>.</a:t>
            </a:r>
          </a:p>
          <a:p>
            <a:pPr marL="0" indent="-342900">
              <a:spcBef>
                <a:spcPts val="0"/>
              </a:spcBef>
              <a:buFont typeface="+mj-lt"/>
              <a:buAutoNum type="arabicPeriod"/>
            </a:pPr>
            <a:r>
              <a:rPr lang="it-IT" sz="1600" dirty="0">
                <a:solidFill>
                  <a:schemeClr val="tx2"/>
                </a:solidFill>
              </a:rPr>
              <a:t>Tutela previdenziale.</a:t>
            </a:r>
          </a:p>
          <a:p>
            <a:pPr marL="0" indent="-342900">
              <a:spcBef>
                <a:spcPts val="0"/>
              </a:spcBef>
              <a:buFont typeface="+mj-lt"/>
              <a:buAutoNum type="arabicPeriod"/>
            </a:pPr>
            <a:r>
              <a:rPr lang="it-IT" sz="1600" dirty="0">
                <a:solidFill>
                  <a:schemeClr val="tx2"/>
                </a:solidFill>
              </a:rPr>
              <a:t>Assistenza sociale.</a:t>
            </a:r>
          </a:p>
          <a:p>
            <a:pPr marL="0" indent="-342900">
              <a:spcBef>
                <a:spcPts val="0"/>
              </a:spcBef>
              <a:buFont typeface="+mj-lt"/>
              <a:buAutoNum type="arabicPeriod"/>
            </a:pPr>
            <a:r>
              <a:rPr lang="it-IT" sz="1600" dirty="0">
                <a:solidFill>
                  <a:schemeClr val="tx2"/>
                </a:solidFill>
              </a:rPr>
              <a:t>Tutela della privacy.</a:t>
            </a:r>
          </a:p>
          <a:p>
            <a:pPr marL="0" indent="-342900">
              <a:spcBef>
                <a:spcPts val="0"/>
              </a:spcBef>
              <a:buFont typeface="+mj-lt"/>
              <a:buAutoNum type="arabicPeriod"/>
            </a:pPr>
            <a:r>
              <a:rPr lang="it-IT" sz="1600" dirty="0">
                <a:solidFill>
                  <a:schemeClr val="tx2"/>
                </a:solidFill>
              </a:rPr>
              <a:t>Work-life balance.</a:t>
            </a:r>
          </a:p>
          <a:p>
            <a:pPr marL="0" indent="-342900">
              <a:spcBef>
                <a:spcPts val="0"/>
              </a:spcBef>
              <a:buFont typeface="+mj-lt"/>
              <a:buAutoNum type="arabicPeriod"/>
            </a:pPr>
            <a:r>
              <a:rPr lang="it-IT" sz="1600" dirty="0">
                <a:solidFill>
                  <a:schemeClr val="tx2"/>
                </a:solidFill>
              </a:rPr>
              <a:t>Licenziamenti.</a:t>
            </a:r>
          </a:p>
          <a:p>
            <a:pPr marL="342900" indent="-342900">
              <a:buFont typeface="+mj-lt"/>
              <a:buAutoNum type="arabicPeriod"/>
            </a:pPr>
            <a:endParaRPr lang="it-IT" sz="160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tx2"/>
              </a:solidFill>
            </a:endParaRPr>
          </a:p>
          <a:p>
            <a:endParaRPr lang="it-IT" dirty="0"/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45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Prendi nota: scadenze in pillole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</a:rPr>
              <a:t>Scadenza del bando</a:t>
            </a:r>
            <a:r>
              <a:rPr lang="it-IT" dirty="0"/>
              <a:t>: </a:t>
            </a:r>
            <a:r>
              <a:rPr lang="it-IT" b="1" dirty="0"/>
              <a:t>17 giugno 2026, ore 12.00.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</a:rPr>
              <a:t>Colloquio</a:t>
            </a:r>
            <a:r>
              <a:rPr lang="it-IT" dirty="0"/>
              <a:t>: </a:t>
            </a:r>
            <a:r>
              <a:rPr lang="it-IT" b="1" dirty="0"/>
              <a:t>24 giugno 2026, a partire dalle ore 9,30 (presso la VSM).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 dirty="0"/>
              <a:t> </a:t>
            </a:r>
            <a:r>
              <a:rPr lang="it-IT" dirty="0">
                <a:solidFill>
                  <a:srgbClr val="FF0000"/>
                </a:solidFill>
              </a:rPr>
              <a:t>Pubblicazione della graduatoria</a:t>
            </a:r>
            <a:r>
              <a:rPr lang="it-IT" dirty="0"/>
              <a:t>: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/>
              <a:t>a partire dal 30 giugno 2026.</a:t>
            </a:r>
          </a:p>
          <a:p>
            <a:pPr marL="342900" indent="-342900">
              <a:buFont typeface="+mj-lt"/>
              <a:buAutoNum type="arabicPeriod"/>
            </a:pPr>
            <a:endParaRPr lang="it-IT" b="1" dirty="0"/>
          </a:p>
          <a:p>
            <a:pPr marL="0" indent="0" algn="ctr">
              <a:buNone/>
            </a:pPr>
            <a:r>
              <a:rPr lang="it-IT" b="1" dirty="0"/>
              <a:t>Modalità del colloquio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Il colloquio delle/dei candidate/i si terrà il </a:t>
            </a:r>
            <a:r>
              <a:rPr lang="it-IT" b="1" dirty="0">
                <a:solidFill>
                  <a:schemeClr val="tx2"/>
                </a:solidFill>
              </a:rPr>
              <a:t>24 giugno 2026</a:t>
            </a:r>
            <a:r>
              <a:rPr lang="it-IT" dirty="0">
                <a:solidFill>
                  <a:schemeClr val="tx2"/>
                </a:solidFill>
              </a:rPr>
              <a:t>, a partire dalle ore 9,30, presso i locali della </a:t>
            </a:r>
            <a:r>
              <a:rPr lang="it-IT" dirty="0" err="1">
                <a:solidFill>
                  <a:schemeClr val="tx2"/>
                </a:solidFill>
              </a:rPr>
              <a:t>Venice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Scool</a:t>
            </a:r>
            <a:r>
              <a:rPr lang="it-IT" dirty="0">
                <a:solidFill>
                  <a:schemeClr val="tx2"/>
                </a:solidFill>
              </a:rPr>
              <a:t> of Management (VSM -Venezia, San Giobbe).</a:t>
            </a:r>
            <a:endParaRPr lang="it-I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6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1" dirty="0">
                <a:solidFill>
                  <a:schemeClr val="accent1"/>
                </a:solidFill>
              </a:rPr>
              <a:t>Quando devi laurearti ed erogazione del premio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>
                <a:solidFill>
                  <a:schemeClr val="tx2"/>
                </a:solidFill>
              </a:rPr>
              <a:t>La Tesi e la relativa discussione dovranno concludersi entro una delle seguenti sessioni di Laurea: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chemeClr val="tx2"/>
                </a:solidFill>
              </a:rPr>
              <a:t>Ottobre/</a:t>
            </a:r>
            <a:r>
              <a:rPr lang="it-IT">
                <a:solidFill>
                  <a:schemeClr val="tx2"/>
                </a:solidFill>
              </a:rPr>
              <a:t>Novembre 2026;</a:t>
            </a:r>
            <a:endParaRPr lang="it-IT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chemeClr val="tx2"/>
                </a:solidFill>
              </a:rPr>
              <a:t>Marzo 2027;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chemeClr val="tx2"/>
                </a:solidFill>
              </a:rPr>
              <a:t>Luglio 2027.</a:t>
            </a:r>
          </a:p>
          <a:p>
            <a:pPr marL="0" indent="0">
              <a:buNone/>
            </a:pPr>
            <a:endParaRPr lang="it-IT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L’importo del premio sarà corrisposto in un’unica soluzione e </a:t>
            </a:r>
            <a:r>
              <a:rPr lang="it-IT" b="1" dirty="0">
                <a:solidFill>
                  <a:schemeClr val="tx2"/>
                </a:solidFill>
              </a:rPr>
              <a:t>solo dopo la discussione della Tesi di Laurea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Per qualsiasi informazione puoi scrivere al seguente indirizzo email: </a:t>
            </a:r>
            <a:r>
              <a:rPr lang="it-IT" b="1" dirty="0">
                <a:solidFill>
                  <a:schemeClr val="tx2"/>
                </a:solidFill>
                <a:hlinkClick r:id="rId2"/>
              </a:rPr>
              <a:t>didattica.management@unive.it</a:t>
            </a:r>
            <a:r>
              <a:rPr lang="it-IT" b="1" dirty="0">
                <a:solidFill>
                  <a:schemeClr val="tx2"/>
                </a:solidFill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115188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">
  <a:themeElements>
    <a:clrScheme name="VSM_00">
      <a:dk1>
        <a:srgbClr val="666666"/>
      </a:dk1>
      <a:lt1>
        <a:srgbClr val="FFFFFF"/>
      </a:lt1>
      <a:dk2>
        <a:srgbClr val="333333"/>
      </a:dk2>
      <a:lt2>
        <a:srgbClr val="E7E6E6"/>
      </a:lt2>
      <a:accent1>
        <a:srgbClr val="F392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666666"/>
      </a:hlink>
      <a:folHlink>
        <a:srgbClr val="A5A5A5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M_modello presentazioni_02" id="{BB7AC89B-4CA4-B747-8224-9A0BD89DFA04}" vid="{F5517AF0-56C5-174D-B807-B15D52FFBA4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NUOVO_ Modello VSM presentazioni_2024</Template>
  <TotalTime>130</TotalTime>
  <Words>405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Source Sans 3 Light</vt:lpstr>
      <vt:lpstr>Source Sans 3 Medium</vt:lpstr>
      <vt:lpstr>Calibri Light</vt:lpstr>
      <vt:lpstr>Calibri</vt:lpstr>
      <vt:lpstr>Source Sans 3</vt:lpstr>
      <vt:lpstr>Slide</vt:lpstr>
      <vt:lpstr>Bando di selezione per l’assegnazione di un premio per la redazione di una Tesi di Laurea magistrale  Infortuni sul Lavoro</vt:lpstr>
      <vt:lpstr>Studentesse e Studenti che possono candidarsi </vt:lpstr>
      <vt:lpstr>Area di studio</vt:lpstr>
      <vt:lpstr>Prendi nota: scadenze in pillole</vt:lpstr>
      <vt:lpstr>Quando devi laurearti ed erogazione del premio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presentazione,  su più righe</dc:title>
  <dc:creator>PISTORE Sofia</dc:creator>
  <cp:lastModifiedBy>IELO Eugenia</cp:lastModifiedBy>
  <cp:revision>20</cp:revision>
  <cp:lastPrinted>2026-02-02T12:03:39Z</cp:lastPrinted>
  <dcterms:created xsi:type="dcterms:W3CDTF">2024-01-22T11:30:17Z</dcterms:created>
  <dcterms:modified xsi:type="dcterms:W3CDTF">2026-05-13T14:11:56Z</dcterms:modified>
</cp:coreProperties>
</file>